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73" r:id="rId5"/>
    <p:sldId id="274" r:id="rId6"/>
    <p:sldId id="275" r:id="rId7"/>
    <p:sldId id="276" r:id="rId8"/>
    <p:sldId id="277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80" r:id="rId17"/>
    <p:sldId id="285" r:id="rId18"/>
    <p:sldId id="278" r:id="rId19"/>
    <p:sldId id="279" r:id="rId20"/>
    <p:sldId id="281" r:id="rId21"/>
    <p:sldId id="282" r:id="rId22"/>
    <p:sldId id="283" r:id="rId23"/>
    <p:sldId id="293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E24"/>
    <a:srgbClr val="043E6F"/>
    <a:srgbClr val="133153"/>
    <a:srgbClr val="2EB7EB"/>
    <a:srgbClr val="134077"/>
    <a:srgbClr val="14222F"/>
    <a:srgbClr val="E6E6E6"/>
    <a:srgbClr val="899097"/>
    <a:srgbClr val="9F1F25"/>
    <a:srgbClr val="214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2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3BDD-5B60-43AB-8D50-8E872ECC6369}" type="doc">
      <dgm:prSet loTypeId="urn:microsoft.com/office/officeart/2005/8/layout/vList3" loCatId="picture" qsTypeId="urn:microsoft.com/office/officeart/2005/8/quickstyle/3d3" qsCatId="3D" csTypeId="urn:microsoft.com/office/officeart/2005/8/colors/accent1_2" csCatId="accent1" phldr="1"/>
      <dgm:spPr/>
    </dgm:pt>
    <dgm:pt modelId="{3DF16A5D-8C65-470D-A4A7-C9E7061D5759}">
      <dgm:prSet phldrT="[文本]" custT="1"/>
      <dgm:spPr/>
      <dgm:t>
        <a:bodyPr/>
        <a:lstStyle/>
        <a:p>
          <a:pPr algn="l"/>
          <a:r>
            <a:rPr lang="en-US" altLang="zh-CN" sz="1200" b="1" u="sng" dirty="0"/>
            <a:t>NPT</a:t>
          </a:r>
          <a:r>
            <a:rPr lang="zh-CN" altLang="en-US" sz="1200" b="1" u="sng" dirty="0"/>
            <a:t>螺纹检测</a:t>
          </a:r>
          <a:r>
            <a:rPr lang="en-US" altLang="zh-CN" sz="1200" b="1" u="sng" dirty="0"/>
            <a:t>(</a:t>
          </a:r>
          <a:r>
            <a:rPr lang="zh-CN" altLang="en-US" sz="1200" b="1" u="sng" dirty="0"/>
            <a:t>人工</a:t>
          </a:r>
          <a:r>
            <a:rPr lang="en-US" altLang="zh-CN" sz="1200" b="1" u="sng" dirty="0"/>
            <a:t>)</a:t>
          </a:r>
        </a:p>
        <a:p>
          <a:pPr algn="l"/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dirty="0"/>
        </a:p>
      </dgm:t>
    </dgm:pt>
    <dgm:pt modelId="{5DDF9F6B-3437-438F-94EA-FB3AB0D457E6}" type="par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5E6031B9-EB1B-4F70-B604-61FAE4659751}" type="sib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F1BC43F8-5573-40B3-A0AD-4FF61B4F6867}">
      <dgm:prSet phldrT="[文本]"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46F5C75A-6620-4947-8FE9-441D87C2D6C6}" type="par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29F144DE-0D7E-4820-9932-3CB5775B87F8}" type="sib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A7E51D4E-70BF-43E3-9A0D-192E35A9685B}">
      <dgm:prSet phldrT="[文本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gm:t>
    </dgm:pt>
    <dgm:pt modelId="{6B4AA5DC-41CF-47CD-8283-54C2F6431A0A}" type="par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598ADF11-6434-4030-97C0-60AA8B42B814}" type="sib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7B1468FA-9096-49E9-A960-10840AED09E5}" type="pres">
      <dgm:prSet presAssocID="{22AB3BDD-5B60-43AB-8D50-8E872ECC6369}" presName="linearFlow" presStyleCnt="0">
        <dgm:presLayoutVars>
          <dgm:dir/>
          <dgm:resizeHandles val="exact"/>
        </dgm:presLayoutVars>
      </dgm:prSet>
      <dgm:spPr/>
    </dgm:pt>
    <dgm:pt modelId="{68FD5150-510C-40BA-9AF5-F348891A8404}" type="pres">
      <dgm:prSet presAssocID="{3DF16A5D-8C65-470D-A4A7-C9E7061D5759}" presName="composite" presStyleCnt="0"/>
      <dgm:spPr/>
    </dgm:pt>
    <dgm:pt modelId="{FC0ADCB5-EA58-4A0A-93B6-1A0273B91A94}" type="pres">
      <dgm:prSet presAssocID="{3DF16A5D-8C65-470D-A4A7-C9E7061D5759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</dgm:pt>
    <dgm:pt modelId="{35B77C39-F97E-4BA4-A412-83E43CAEDCD1}" type="pres">
      <dgm:prSet presAssocID="{3DF16A5D-8C65-470D-A4A7-C9E7061D5759}" presName="txShp" presStyleLbl="node1" presStyleIdx="0" presStyleCnt="3">
        <dgm:presLayoutVars>
          <dgm:bulletEnabled val="1"/>
        </dgm:presLayoutVars>
      </dgm:prSet>
      <dgm:spPr/>
    </dgm:pt>
    <dgm:pt modelId="{BE9C1E76-2FFA-4810-B844-AAE9D214359F}" type="pres">
      <dgm:prSet presAssocID="{5E6031B9-EB1B-4F70-B604-61FAE4659751}" presName="spacing" presStyleCnt="0"/>
      <dgm:spPr/>
    </dgm:pt>
    <dgm:pt modelId="{3A3CE8D6-82D6-4D5A-87C2-5ED8A9965CB3}" type="pres">
      <dgm:prSet presAssocID="{F1BC43F8-5573-40B3-A0AD-4FF61B4F6867}" presName="composite" presStyleCnt="0"/>
      <dgm:spPr/>
    </dgm:pt>
    <dgm:pt modelId="{213B9B63-6D28-44FD-9562-7D64C69275DC}" type="pres">
      <dgm:prSet presAssocID="{F1BC43F8-5573-40B3-A0AD-4FF61B4F6867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8E755AFD-420E-4C5B-B698-682B77F4C4EF}" type="pres">
      <dgm:prSet presAssocID="{F1BC43F8-5573-40B3-A0AD-4FF61B4F6867}" presName="txShp" presStyleLbl="node1" presStyleIdx="1" presStyleCnt="3">
        <dgm:presLayoutVars>
          <dgm:bulletEnabled val="1"/>
        </dgm:presLayoutVars>
      </dgm:prSet>
      <dgm:spPr/>
    </dgm:pt>
    <dgm:pt modelId="{369038BB-C2C9-477D-9151-2C4CBB623A0E}" type="pres">
      <dgm:prSet presAssocID="{29F144DE-0D7E-4820-9932-3CB5775B87F8}" presName="spacing" presStyleCnt="0"/>
      <dgm:spPr/>
    </dgm:pt>
    <dgm:pt modelId="{DA57AD6B-96CE-49F5-AF65-390B57FE14BD}" type="pres">
      <dgm:prSet presAssocID="{A7E51D4E-70BF-43E3-9A0D-192E35A9685B}" presName="composite" presStyleCnt="0"/>
      <dgm:spPr/>
    </dgm:pt>
    <dgm:pt modelId="{9D8244D3-96FE-4BFC-80CA-50A6B0C30B25}" type="pres">
      <dgm:prSet presAssocID="{A7E51D4E-70BF-43E3-9A0D-192E35A9685B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7BD7EAF3-64B0-4B28-AD98-28792773CAE0}" type="pres">
      <dgm:prSet presAssocID="{A7E51D4E-70BF-43E3-9A0D-192E35A9685B}" presName="txShp" presStyleLbl="node1" presStyleIdx="2" presStyleCnt="3">
        <dgm:presLayoutVars>
          <dgm:bulletEnabled val="1"/>
        </dgm:presLayoutVars>
      </dgm:prSet>
      <dgm:spPr/>
    </dgm:pt>
  </dgm:ptLst>
  <dgm:cxnLst>
    <dgm:cxn modelId="{86843E02-C773-4A2D-A475-B9C43A87878C}" srcId="{22AB3BDD-5B60-43AB-8D50-8E872ECC6369}" destId="{3DF16A5D-8C65-470D-A4A7-C9E7061D5759}" srcOrd="0" destOrd="0" parTransId="{5DDF9F6B-3437-438F-94EA-FB3AB0D457E6}" sibTransId="{5E6031B9-EB1B-4F70-B604-61FAE4659751}"/>
    <dgm:cxn modelId="{DEEF370B-742C-4D24-BA43-DAE1EF8BAC45}" type="presOf" srcId="{3DF16A5D-8C65-470D-A4A7-C9E7061D5759}" destId="{35B77C39-F97E-4BA4-A412-83E43CAEDCD1}" srcOrd="0" destOrd="0" presId="urn:microsoft.com/office/officeart/2005/8/layout/vList3"/>
    <dgm:cxn modelId="{0519E656-6393-4289-93BA-3ADE9D04325C}" type="presOf" srcId="{22AB3BDD-5B60-43AB-8D50-8E872ECC6369}" destId="{7B1468FA-9096-49E9-A960-10840AED09E5}" srcOrd="0" destOrd="0" presId="urn:microsoft.com/office/officeart/2005/8/layout/vList3"/>
    <dgm:cxn modelId="{CB8B08B6-0A09-44F5-B86A-69420C6DA307}" type="presOf" srcId="{F1BC43F8-5573-40B3-A0AD-4FF61B4F6867}" destId="{8E755AFD-420E-4C5B-B698-682B77F4C4EF}" srcOrd="0" destOrd="0" presId="urn:microsoft.com/office/officeart/2005/8/layout/vList3"/>
    <dgm:cxn modelId="{D617D2C9-9F8E-479B-B7FD-531BD9E11BE0}" srcId="{22AB3BDD-5B60-43AB-8D50-8E872ECC6369}" destId="{F1BC43F8-5573-40B3-A0AD-4FF61B4F6867}" srcOrd="1" destOrd="0" parTransId="{46F5C75A-6620-4947-8FE9-441D87C2D6C6}" sibTransId="{29F144DE-0D7E-4820-9932-3CB5775B87F8}"/>
    <dgm:cxn modelId="{3D7604F5-EA91-435F-A076-DD05743594C7}" type="presOf" srcId="{A7E51D4E-70BF-43E3-9A0D-192E35A9685B}" destId="{7BD7EAF3-64B0-4B28-AD98-28792773CAE0}" srcOrd="0" destOrd="0" presId="urn:microsoft.com/office/officeart/2005/8/layout/vList3"/>
    <dgm:cxn modelId="{F8D087F6-C982-4593-968B-25793EC366B9}" srcId="{22AB3BDD-5B60-43AB-8D50-8E872ECC6369}" destId="{A7E51D4E-70BF-43E3-9A0D-192E35A9685B}" srcOrd="2" destOrd="0" parTransId="{6B4AA5DC-41CF-47CD-8283-54C2F6431A0A}" sibTransId="{598ADF11-6434-4030-97C0-60AA8B42B814}"/>
    <dgm:cxn modelId="{0B873A05-F8F1-4905-802D-EFBA8425AF76}" type="presParOf" srcId="{7B1468FA-9096-49E9-A960-10840AED09E5}" destId="{68FD5150-510C-40BA-9AF5-F348891A8404}" srcOrd="0" destOrd="0" presId="urn:microsoft.com/office/officeart/2005/8/layout/vList3"/>
    <dgm:cxn modelId="{A817F0AA-0667-4FB0-9B17-07F6F887BBBF}" type="presParOf" srcId="{68FD5150-510C-40BA-9AF5-F348891A8404}" destId="{FC0ADCB5-EA58-4A0A-93B6-1A0273B91A94}" srcOrd="0" destOrd="0" presId="urn:microsoft.com/office/officeart/2005/8/layout/vList3"/>
    <dgm:cxn modelId="{102E58A9-DC3B-48B0-BEBB-CCE3FAEB050C}" type="presParOf" srcId="{68FD5150-510C-40BA-9AF5-F348891A8404}" destId="{35B77C39-F97E-4BA4-A412-83E43CAEDCD1}" srcOrd="1" destOrd="0" presId="urn:microsoft.com/office/officeart/2005/8/layout/vList3"/>
    <dgm:cxn modelId="{49AB7F1E-D557-4899-B36D-A47A5E6A1AE8}" type="presParOf" srcId="{7B1468FA-9096-49E9-A960-10840AED09E5}" destId="{BE9C1E76-2FFA-4810-B844-AAE9D214359F}" srcOrd="1" destOrd="0" presId="urn:microsoft.com/office/officeart/2005/8/layout/vList3"/>
    <dgm:cxn modelId="{B803B226-D095-42E1-8F1C-F2CC447BBBBF}" type="presParOf" srcId="{7B1468FA-9096-49E9-A960-10840AED09E5}" destId="{3A3CE8D6-82D6-4D5A-87C2-5ED8A9965CB3}" srcOrd="2" destOrd="0" presId="urn:microsoft.com/office/officeart/2005/8/layout/vList3"/>
    <dgm:cxn modelId="{75D1FF4D-458C-4739-90A7-D3CB9CD0C557}" type="presParOf" srcId="{3A3CE8D6-82D6-4D5A-87C2-5ED8A9965CB3}" destId="{213B9B63-6D28-44FD-9562-7D64C69275DC}" srcOrd="0" destOrd="0" presId="urn:microsoft.com/office/officeart/2005/8/layout/vList3"/>
    <dgm:cxn modelId="{1B0B3EFE-291E-43C3-8189-6AD07BDD2AA9}" type="presParOf" srcId="{3A3CE8D6-82D6-4D5A-87C2-5ED8A9965CB3}" destId="{8E755AFD-420E-4C5B-B698-682B77F4C4EF}" srcOrd="1" destOrd="0" presId="urn:microsoft.com/office/officeart/2005/8/layout/vList3"/>
    <dgm:cxn modelId="{67E8E420-E127-4957-9E7C-9DF3E06DDC37}" type="presParOf" srcId="{7B1468FA-9096-49E9-A960-10840AED09E5}" destId="{369038BB-C2C9-477D-9151-2C4CBB623A0E}" srcOrd="3" destOrd="0" presId="urn:microsoft.com/office/officeart/2005/8/layout/vList3"/>
    <dgm:cxn modelId="{512F7EAD-F62C-4CF0-9890-4652EBD6DEB2}" type="presParOf" srcId="{7B1468FA-9096-49E9-A960-10840AED09E5}" destId="{DA57AD6B-96CE-49F5-AF65-390B57FE14BD}" srcOrd="4" destOrd="0" presId="urn:microsoft.com/office/officeart/2005/8/layout/vList3"/>
    <dgm:cxn modelId="{EA90412A-321F-4E3E-980A-F4FE09D8FC07}" type="presParOf" srcId="{DA57AD6B-96CE-49F5-AF65-390B57FE14BD}" destId="{9D8244D3-96FE-4BFC-80CA-50A6B0C30B25}" srcOrd="0" destOrd="0" presId="urn:microsoft.com/office/officeart/2005/8/layout/vList3"/>
    <dgm:cxn modelId="{8B0AF30D-3E46-4065-A360-DB134C5FE568}" type="presParOf" srcId="{DA57AD6B-96CE-49F5-AF65-390B57FE14BD}" destId="{7BD7EAF3-64B0-4B28-AD98-28792773CA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2954E-A39D-4BCB-9EFB-4F7C341DD861}" type="doc">
      <dgm:prSet loTypeId="urn:microsoft.com/office/officeart/2009/3/layout/SnapshotPictureList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DF6FB1-999B-41ED-91E6-6F77B00FC9D9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gm:t>
    </dgm:pt>
    <dgm:pt modelId="{9C7F468A-7DA6-414A-9A24-434C9DDC83EC}" type="par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2BAC4DC8-FAD6-4D95-8B6D-0983051CF077}" type="sib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D5DA36C0-6590-4C52-9A53-CFB77CDD9DEC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ED6ED7-A1AA-4AF7-8030-74E3DDBF4E02}" type="par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03EBA070-D346-4EEF-A0E2-A5F99BE41D87}" type="sib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CCCF8ADC-0C80-4168-9AD2-99B6EA742446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gm:t>
    </dgm:pt>
    <dgm:pt modelId="{2F51C887-DFB3-4097-BD9B-5C02476802D4}" type="sib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495FF52D-3EF0-4498-BBB3-A92FB2DCEE67}" type="par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B7AB61C9-47D3-4C17-B29B-8AD8CA8273C4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gm:t>
    </dgm:pt>
    <dgm:pt modelId="{A7E366E4-587D-4E98-BD32-6167400707D7}" type="sib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70635179-D0B7-4637-B242-733FF6556EA9}" type="par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28AC479F-2A82-4C49-B500-22CF1E18B2EF}" type="pres">
      <dgm:prSet presAssocID="{A732954E-A39D-4BCB-9EFB-4F7C341DD861}" presName="Name0" presStyleCnt="0">
        <dgm:presLayoutVars>
          <dgm:chMax/>
          <dgm:chPref/>
          <dgm:dir/>
          <dgm:animLvl val="lvl"/>
        </dgm:presLayoutVars>
      </dgm:prSet>
      <dgm:spPr/>
    </dgm:pt>
    <dgm:pt modelId="{CE902923-79E8-4E0D-9E3B-128D10321E03}" type="pres">
      <dgm:prSet presAssocID="{98DF6FB1-999B-41ED-91E6-6F77B00FC9D9}" presName="composite" presStyleCnt="0"/>
      <dgm:spPr/>
    </dgm:pt>
    <dgm:pt modelId="{7ECD48B9-A114-4F9B-A9F3-E75482DC368D}" type="pres">
      <dgm:prSet presAssocID="{98DF6FB1-999B-41ED-91E6-6F77B00FC9D9}" presName="ParentAccentShape" presStyleLbl="trBgShp" presStyleIdx="0" presStyleCnt="4"/>
      <dgm:spPr/>
    </dgm:pt>
    <dgm:pt modelId="{E4F84D66-6082-468E-83A9-DF13FC6340BE}" type="pres">
      <dgm:prSet presAssocID="{98DF6FB1-999B-41ED-91E6-6F77B00FC9D9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21CD34F2-4EE5-4577-8A18-DC6D184AE0A4}" type="pres">
      <dgm:prSet presAssocID="{98DF6FB1-999B-41ED-91E6-6F77B00FC9D9}" presName="ChildText" presStyleLbl="revTx" presStyleIdx="1" presStyleCnt="8">
        <dgm:presLayoutVars>
          <dgm:chMax val="0"/>
          <dgm:chPref val="0"/>
        </dgm:presLayoutVars>
      </dgm:prSet>
      <dgm:spPr/>
    </dgm:pt>
    <dgm:pt modelId="{C6AA9026-F8D0-49DB-BA15-AF9B7A3AFE8B}" type="pres">
      <dgm:prSet presAssocID="{98DF6FB1-999B-41ED-91E6-6F77B00FC9D9}" presName="ChildAccentShape" presStyleLbl="trBgShp" presStyleIdx="0" presStyleCnt="4"/>
      <dgm:spPr/>
    </dgm:pt>
    <dgm:pt modelId="{C53B764C-8B9C-4AFF-B640-68134A54CBAF}" type="pres">
      <dgm:prSet presAssocID="{98DF6FB1-999B-41ED-91E6-6F77B00FC9D9}" presName="Image" presStyleLbl="alignImgPlace1" presStyleIdx="0" presStyleCnt="4" custScaleX="78336" custScaleY="88048" custLinFactNeighborX="-1967" custLinFactNeighborY="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EC2125F-C4B1-4F3B-AC03-17CEB8BF715F}" type="pres">
      <dgm:prSet presAssocID="{2BAC4DC8-FAD6-4D95-8B6D-0983051CF077}" presName="sibTrans" presStyleCnt="0"/>
      <dgm:spPr/>
    </dgm:pt>
    <dgm:pt modelId="{59A56358-A531-41C4-A0A8-73EADB5A3493}" type="pres">
      <dgm:prSet presAssocID="{D5DA36C0-6590-4C52-9A53-CFB77CDD9DEC}" presName="composite" presStyleCnt="0"/>
      <dgm:spPr/>
    </dgm:pt>
    <dgm:pt modelId="{42D9A2A1-8A8A-4581-AC85-E4BD83E145E4}" type="pres">
      <dgm:prSet presAssocID="{D5DA36C0-6590-4C52-9A53-CFB77CDD9DEC}" presName="ParentAccentShape" presStyleLbl="trBgShp" presStyleIdx="1" presStyleCnt="4"/>
      <dgm:spPr/>
    </dgm:pt>
    <dgm:pt modelId="{42D6EA6A-0B73-4F91-9765-AB5C5D2D5C53}" type="pres">
      <dgm:prSet presAssocID="{D5DA36C0-6590-4C52-9A53-CFB77CDD9DEC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113193BA-D364-43B4-8B6E-C340672AC6F2}" type="pres">
      <dgm:prSet presAssocID="{D5DA36C0-6590-4C52-9A53-CFB77CDD9DEC}" presName="ChildText" presStyleLbl="revTx" presStyleIdx="3" presStyleCnt="8">
        <dgm:presLayoutVars>
          <dgm:chMax val="0"/>
          <dgm:chPref val="0"/>
        </dgm:presLayoutVars>
      </dgm:prSet>
      <dgm:spPr/>
    </dgm:pt>
    <dgm:pt modelId="{47381A31-311B-4CF9-9792-B7F70CFB9904}" type="pres">
      <dgm:prSet presAssocID="{D5DA36C0-6590-4C52-9A53-CFB77CDD9DEC}" presName="ChildAccentShape" presStyleLbl="trBgShp" presStyleIdx="1" presStyleCnt="4"/>
      <dgm:spPr/>
    </dgm:pt>
    <dgm:pt modelId="{022A4A83-78E3-4B5D-8581-6DB26A704DC6}" type="pres">
      <dgm:prSet presAssocID="{D5DA36C0-6590-4C52-9A53-CFB77CDD9DEC}" presName="Image" presStyleLbl="alignImgPlace1" presStyleIdx="1" presStyleCnt="4" custScaleX="83252" custScaleY="93393" custLinFactNeighborX="2" custLinFactNeighborY="0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BCF902BC-D63A-4E5A-9AD3-D61E332D34A6}" type="pres">
      <dgm:prSet presAssocID="{03EBA070-D346-4EEF-A0E2-A5F99BE41D87}" presName="sibTrans" presStyleCnt="0"/>
      <dgm:spPr/>
    </dgm:pt>
    <dgm:pt modelId="{CB6B639E-7B33-453E-B930-5C96FC25644F}" type="pres">
      <dgm:prSet presAssocID="{CCCF8ADC-0C80-4168-9AD2-99B6EA742446}" presName="composite" presStyleCnt="0"/>
      <dgm:spPr/>
    </dgm:pt>
    <dgm:pt modelId="{5AAD5EF8-A589-4060-A8B8-0A1199FD0495}" type="pres">
      <dgm:prSet presAssocID="{CCCF8ADC-0C80-4168-9AD2-99B6EA742446}" presName="ParentAccentShape" presStyleLbl="trBgShp" presStyleIdx="2" presStyleCnt="4"/>
      <dgm:spPr/>
    </dgm:pt>
    <dgm:pt modelId="{C0EC1D7D-BDD7-4060-AB63-D2281248D302}" type="pres">
      <dgm:prSet presAssocID="{CCCF8ADC-0C80-4168-9AD2-99B6EA742446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BA1F5BA6-BE8B-4A86-9EE1-626276801037}" type="pres">
      <dgm:prSet presAssocID="{CCCF8ADC-0C80-4168-9AD2-99B6EA742446}" presName="ChildText" presStyleLbl="revTx" presStyleIdx="5" presStyleCnt="8">
        <dgm:presLayoutVars>
          <dgm:chMax val="0"/>
          <dgm:chPref val="0"/>
        </dgm:presLayoutVars>
      </dgm:prSet>
      <dgm:spPr/>
    </dgm:pt>
    <dgm:pt modelId="{CE707BDB-CC53-42DC-954B-5CA83C9CA070}" type="pres">
      <dgm:prSet presAssocID="{CCCF8ADC-0C80-4168-9AD2-99B6EA742446}" presName="ChildAccentShape" presStyleLbl="trBgShp" presStyleIdx="2" presStyleCnt="4"/>
      <dgm:spPr/>
    </dgm:pt>
    <dgm:pt modelId="{FCC8BE69-5FC5-406A-B411-465D2E0F6DBD}" type="pres">
      <dgm:prSet presAssocID="{CCCF8ADC-0C80-4168-9AD2-99B6EA742446}" presName="Image" presStyleLbl="alignImgPlace1" presStyleIdx="2" presStyleCnt="4" custScaleX="81772" custScaleY="92934" custLinFactNeighborX="-112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CE113BDB-78DB-4400-BE8D-73A095CA4BC7}" type="pres">
      <dgm:prSet presAssocID="{2F51C887-DFB3-4097-BD9B-5C02476802D4}" presName="sibTrans" presStyleCnt="0"/>
      <dgm:spPr/>
    </dgm:pt>
    <dgm:pt modelId="{539039B2-BA15-47F4-ADF4-57DCF4873949}" type="pres">
      <dgm:prSet presAssocID="{B7AB61C9-47D3-4C17-B29B-8AD8CA8273C4}" presName="composite" presStyleCnt="0"/>
      <dgm:spPr/>
    </dgm:pt>
    <dgm:pt modelId="{6CF1C651-5295-4A17-ABDD-A712B46871EE}" type="pres">
      <dgm:prSet presAssocID="{B7AB61C9-47D3-4C17-B29B-8AD8CA8273C4}" presName="ParentAccentShape" presStyleLbl="trBgShp" presStyleIdx="3" presStyleCnt="4"/>
      <dgm:spPr/>
    </dgm:pt>
    <dgm:pt modelId="{1443AA1F-B5F6-4DC7-8CA6-A1CD018A7FAB}" type="pres">
      <dgm:prSet presAssocID="{B7AB61C9-47D3-4C17-B29B-8AD8CA8273C4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C4805395-92E7-4DC6-BCC2-C69ADCBB5581}" type="pres">
      <dgm:prSet presAssocID="{B7AB61C9-47D3-4C17-B29B-8AD8CA8273C4}" presName="ChildText" presStyleLbl="revTx" presStyleIdx="7" presStyleCnt="8">
        <dgm:presLayoutVars>
          <dgm:chMax val="0"/>
          <dgm:chPref val="0"/>
        </dgm:presLayoutVars>
      </dgm:prSet>
      <dgm:spPr/>
    </dgm:pt>
    <dgm:pt modelId="{BC7B8D63-3560-4255-9069-53079F7421BC}" type="pres">
      <dgm:prSet presAssocID="{B7AB61C9-47D3-4C17-B29B-8AD8CA8273C4}" presName="ChildAccentShape" presStyleLbl="trBgShp" presStyleIdx="3" presStyleCnt="4"/>
      <dgm:spPr/>
    </dgm:pt>
    <dgm:pt modelId="{65D97FF0-07D5-4D9A-82D6-E711C760F7A6}" type="pres">
      <dgm:prSet presAssocID="{B7AB61C9-47D3-4C17-B29B-8AD8CA8273C4}" presName="Image" presStyleLbl="alignImgPlace1" presStyleIdx="3" presStyleCnt="4" custScaleX="81281" custScaleY="87016" custLinFactNeighborX="-562" custLinFactNeighborY="40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FA0E2A-5494-482A-97E3-94FC46343714}" srcId="{A732954E-A39D-4BCB-9EFB-4F7C341DD861}" destId="{B7AB61C9-47D3-4C17-B29B-8AD8CA8273C4}" srcOrd="3" destOrd="0" parTransId="{70635179-D0B7-4637-B242-733FF6556EA9}" sibTransId="{A7E366E4-587D-4E98-BD32-6167400707D7}"/>
    <dgm:cxn modelId="{22767F71-9307-49EB-A862-E206A088A1AD}" type="presOf" srcId="{CCCF8ADC-0C80-4168-9AD2-99B6EA742446}" destId="{C0EC1D7D-BDD7-4060-AB63-D2281248D302}" srcOrd="0" destOrd="0" presId="urn:microsoft.com/office/officeart/2009/3/layout/SnapshotPictureList"/>
    <dgm:cxn modelId="{EE1B9E81-FE1E-4C31-B0E9-6C21FDA4A4A9}" srcId="{A732954E-A39D-4BCB-9EFB-4F7C341DD861}" destId="{D5DA36C0-6590-4C52-9A53-CFB77CDD9DEC}" srcOrd="1" destOrd="0" parTransId="{ABED6ED7-A1AA-4AF7-8030-74E3DDBF4E02}" sibTransId="{03EBA070-D346-4EEF-A0E2-A5F99BE41D87}"/>
    <dgm:cxn modelId="{399C3F85-812A-4FEC-B3DE-3E7822F8263C}" type="presOf" srcId="{D5DA36C0-6590-4C52-9A53-CFB77CDD9DEC}" destId="{42D6EA6A-0B73-4F91-9765-AB5C5D2D5C53}" srcOrd="0" destOrd="0" presId="urn:microsoft.com/office/officeart/2009/3/layout/SnapshotPictureList"/>
    <dgm:cxn modelId="{674F1387-3F44-456A-9DE2-81303A86BF2D}" type="presOf" srcId="{A732954E-A39D-4BCB-9EFB-4F7C341DD861}" destId="{28AC479F-2A82-4C49-B500-22CF1E18B2EF}" srcOrd="0" destOrd="0" presId="urn:microsoft.com/office/officeart/2009/3/layout/SnapshotPictureList"/>
    <dgm:cxn modelId="{14833AAB-A158-463D-8B08-7FC7CBBC3677}" type="presOf" srcId="{98DF6FB1-999B-41ED-91E6-6F77B00FC9D9}" destId="{E4F84D66-6082-468E-83A9-DF13FC6340BE}" srcOrd="0" destOrd="0" presId="urn:microsoft.com/office/officeart/2009/3/layout/SnapshotPictureList"/>
    <dgm:cxn modelId="{74CB30B0-F551-44AE-86C6-85770EA51532}" srcId="{A732954E-A39D-4BCB-9EFB-4F7C341DD861}" destId="{CCCF8ADC-0C80-4168-9AD2-99B6EA742446}" srcOrd="2" destOrd="0" parTransId="{495FF52D-3EF0-4498-BBB3-A92FB2DCEE67}" sibTransId="{2F51C887-DFB3-4097-BD9B-5C02476802D4}"/>
    <dgm:cxn modelId="{2118ABC3-3212-4821-AF12-67D2B136E5F6}" srcId="{A732954E-A39D-4BCB-9EFB-4F7C341DD861}" destId="{98DF6FB1-999B-41ED-91E6-6F77B00FC9D9}" srcOrd="0" destOrd="0" parTransId="{9C7F468A-7DA6-414A-9A24-434C9DDC83EC}" sibTransId="{2BAC4DC8-FAD6-4D95-8B6D-0983051CF077}"/>
    <dgm:cxn modelId="{336EFBF6-9D16-4836-8A35-F932DDF30FA3}" type="presOf" srcId="{B7AB61C9-47D3-4C17-B29B-8AD8CA8273C4}" destId="{1443AA1F-B5F6-4DC7-8CA6-A1CD018A7FAB}" srcOrd="0" destOrd="0" presId="urn:microsoft.com/office/officeart/2009/3/layout/SnapshotPictureList"/>
    <dgm:cxn modelId="{D98ED005-C932-425E-80A1-796BFAF795D5}" type="presParOf" srcId="{28AC479F-2A82-4C49-B500-22CF1E18B2EF}" destId="{CE902923-79E8-4E0D-9E3B-128D10321E03}" srcOrd="0" destOrd="0" presId="urn:microsoft.com/office/officeart/2009/3/layout/SnapshotPictureList"/>
    <dgm:cxn modelId="{A77ED7DB-C2EF-49DB-9CEC-92FD3D7E18E1}" type="presParOf" srcId="{CE902923-79E8-4E0D-9E3B-128D10321E03}" destId="{7ECD48B9-A114-4F9B-A9F3-E75482DC368D}" srcOrd="0" destOrd="0" presId="urn:microsoft.com/office/officeart/2009/3/layout/SnapshotPictureList"/>
    <dgm:cxn modelId="{5181892A-FED6-4A73-B1DD-F9EA90991F4A}" type="presParOf" srcId="{CE902923-79E8-4E0D-9E3B-128D10321E03}" destId="{E4F84D66-6082-468E-83A9-DF13FC6340BE}" srcOrd="1" destOrd="0" presId="urn:microsoft.com/office/officeart/2009/3/layout/SnapshotPictureList"/>
    <dgm:cxn modelId="{74CA62F2-9269-4B6A-A061-14C00B62A696}" type="presParOf" srcId="{CE902923-79E8-4E0D-9E3B-128D10321E03}" destId="{21CD34F2-4EE5-4577-8A18-DC6D184AE0A4}" srcOrd="2" destOrd="0" presId="urn:microsoft.com/office/officeart/2009/3/layout/SnapshotPictureList"/>
    <dgm:cxn modelId="{2DC4A159-2B5D-4BE3-BE9A-540B31022792}" type="presParOf" srcId="{CE902923-79E8-4E0D-9E3B-128D10321E03}" destId="{C6AA9026-F8D0-49DB-BA15-AF9B7A3AFE8B}" srcOrd="3" destOrd="0" presId="urn:microsoft.com/office/officeart/2009/3/layout/SnapshotPictureList"/>
    <dgm:cxn modelId="{7F29367A-562F-4273-9FF2-AACBB0D17E5C}" type="presParOf" srcId="{CE902923-79E8-4E0D-9E3B-128D10321E03}" destId="{C53B764C-8B9C-4AFF-B640-68134A54CBAF}" srcOrd="4" destOrd="0" presId="urn:microsoft.com/office/officeart/2009/3/layout/SnapshotPictureList"/>
    <dgm:cxn modelId="{ED645F1E-599E-4220-B491-A0645ACD504D}" type="presParOf" srcId="{28AC479F-2A82-4C49-B500-22CF1E18B2EF}" destId="{3EC2125F-C4B1-4F3B-AC03-17CEB8BF715F}" srcOrd="1" destOrd="0" presId="urn:microsoft.com/office/officeart/2009/3/layout/SnapshotPictureList"/>
    <dgm:cxn modelId="{7DBB85B6-099C-4684-9AFA-0ACED8E73604}" type="presParOf" srcId="{28AC479F-2A82-4C49-B500-22CF1E18B2EF}" destId="{59A56358-A531-41C4-A0A8-73EADB5A3493}" srcOrd="2" destOrd="0" presId="urn:microsoft.com/office/officeart/2009/3/layout/SnapshotPictureList"/>
    <dgm:cxn modelId="{59314403-C264-4D65-8CA6-0FC49E164E43}" type="presParOf" srcId="{59A56358-A531-41C4-A0A8-73EADB5A3493}" destId="{42D9A2A1-8A8A-4581-AC85-E4BD83E145E4}" srcOrd="0" destOrd="0" presId="urn:microsoft.com/office/officeart/2009/3/layout/SnapshotPictureList"/>
    <dgm:cxn modelId="{CD1A1BF6-CEFC-41CA-A88C-6F7236E4F32D}" type="presParOf" srcId="{59A56358-A531-41C4-A0A8-73EADB5A3493}" destId="{42D6EA6A-0B73-4F91-9765-AB5C5D2D5C53}" srcOrd="1" destOrd="0" presId="urn:microsoft.com/office/officeart/2009/3/layout/SnapshotPictureList"/>
    <dgm:cxn modelId="{A5CC5981-81F9-45A7-B0CD-91C3391615A8}" type="presParOf" srcId="{59A56358-A531-41C4-A0A8-73EADB5A3493}" destId="{113193BA-D364-43B4-8B6E-C340672AC6F2}" srcOrd="2" destOrd="0" presId="urn:microsoft.com/office/officeart/2009/3/layout/SnapshotPictureList"/>
    <dgm:cxn modelId="{0C98C3C9-3586-4D70-AD0B-D20409F2E4FD}" type="presParOf" srcId="{59A56358-A531-41C4-A0A8-73EADB5A3493}" destId="{47381A31-311B-4CF9-9792-B7F70CFB9904}" srcOrd="3" destOrd="0" presId="urn:microsoft.com/office/officeart/2009/3/layout/SnapshotPictureList"/>
    <dgm:cxn modelId="{CAA0CCB4-8D0C-4699-926B-6CBB88D009B5}" type="presParOf" srcId="{59A56358-A531-41C4-A0A8-73EADB5A3493}" destId="{022A4A83-78E3-4B5D-8581-6DB26A704DC6}" srcOrd="4" destOrd="0" presId="urn:microsoft.com/office/officeart/2009/3/layout/SnapshotPictureList"/>
    <dgm:cxn modelId="{2F69BFEB-CBC3-432F-9A5F-DE52E820DC8C}" type="presParOf" srcId="{28AC479F-2A82-4C49-B500-22CF1E18B2EF}" destId="{BCF902BC-D63A-4E5A-9AD3-D61E332D34A6}" srcOrd="3" destOrd="0" presId="urn:microsoft.com/office/officeart/2009/3/layout/SnapshotPictureList"/>
    <dgm:cxn modelId="{BC9625D9-B923-485F-8FAC-E208C528675A}" type="presParOf" srcId="{28AC479F-2A82-4C49-B500-22CF1E18B2EF}" destId="{CB6B639E-7B33-453E-B930-5C96FC25644F}" srcOrd="4" destOrd="0" presId="urn:microsoft.com/office/officeart/2009/3/layout/SnapshotPictureList"/>
    <dgm:cxn modelId="{F5FF79ED-3645-4288-A855-BFA2E7E45B2A}" type="presParOf" srcId="{CB6B639E-7B33-453E-B930-5C96FC25644F}" destId="{5AAD5EF8-A589-4060-A8B8-0A1199FD0495}" srcOrd="0" destOrd="0" presId="urn:microsoft.com/office/officeart/2009/3/layout/SnapshotPictureList"/>
    <dgm:cxn modelId="{14957BB1-F5F8-45CA-A400-60BF6146CFFC}" type="presParOf" srcId="{CB6B639E-7B33-453E-B930-5C96FC25644F}" destId="{C0EC1D7D-BDD7-4060-AB63-D2281248D302}" srcOrd="1" destOrd="0" presId="urn:microsoft.com/office/officeart/2009/3/layout/SnapshotPictureList"/>
    <dgm:cxn modelId="{184D6D81-C11E-413D-95E6-B0F006DA6CA3}" type="presParOf" srcId="{CB6B639E-7B33-453E-B930-5C96FC25644F}" destId="{BA1F5BA6-BE8B-4A86-9EE1-626276801037}" srcOrd="2" destOrd="0" presId="urn:microsoft.com/office/officeart/2009/3/layout/SnapshotPictureList"/>
    <dgm:cxn modelId="{4F5DFE39-C1F0-4360-A50C-19C50CB47B82}" type="presParOf" srcId="{CB6B639E-7B33-453E-B930-5C96FC25644F}" destId="{CE707BDB-CC53-42DC-954B-5CA83C9CA070}" srcOrd="3" destOrd="0" presId="urn:microsoft.com/office/officeart/2009/3/layout/SnapshotPictureList"/>
    <dgm:cxn modelId="{2304E2C5-E0B8-45C1-B065-A674C5148244}" type="presParOf" srcId="{CB6B639E-7B33-453E-B930-5C96FC25644F}" destId="{FCC8BE69-5FC5-406A-B411-465D2E0F6DBD}" srcOrd="4" destOrd="0" presId="urn:microsoft.com/office/officeart/2009/3/layout/SnapshotPictureList"/>
    <dgm:cxn modelId="{DFB5430F-7200-42C9-9AC6-788E0547FB48}" type="presParOf" srcId="{28AC479F-2A82-4C49-B500-22CF1E18B2EF}" destId="{CE113BDB-78DB-4400-BE8D-73A095CA4BC7}" srcOrd="5" destOrd="0" presId="urn:microsoft.com/office/officeart/2009/3/layout/SnapshotPictureList"/>
    <dgm:cxn modelId="{720FFA54-6E8C-4C89-B412-82E013D707BA}" type="presParOf" srcId="{28AC479F-2A82-4C49-B500-22CF1E18B2EF}" destId="{539039B2-BA15-47F4-ADF4-57DCF4873949}" srcOrd="6" destOrd="0" presId="urn:microsoft.com/office/officeart/2009/3/layout/SnapshotPictureList"/>
    <dgm:cxn modelId="{8E859C37-841C-46C8-89E9-318279E31F75}" type="presParOf" srcId="{539039B2-BA15-47F4-ADF4-57DCF4873949}" destId="{6CF1C651-5295-4A17-ABDD-A712B46871EE}" srcOrd="0" destOrd="0" presId="urn:microsoft.com/office/officeart/2009/3/layout/SnapshotPictureList"/>
    <dgm:cxn modelId="{BF03F8A4-BF09-4768-B4A1-C75355C3857A}" type="presParOf" srcId="{539039B2-BA15-47F4-ADF4-57DCF4873949}" destId="{1443AA1F-B5F6-4DC7-8CA6-A1CD018A7FAB}" srcOrd="1" destOrd="0" presId="urn:microsoft.com/office/officeart/2009/3/layout/SnapshotPictureList"/>
    <dgm:cxn modelId="{99FE2C7A-1812-4307-911E-F0BECABB9E43}" type="presParOf" srcId="{539039B2-BA15-47F4-ADF4-57DCF4873949}" destId="{C4805395-92E7-4DC6-BCC2-C69ADCBB5581}" srcOrd="2" destOrd="0" presId="urn:microsoft.com/office/officeart/2009/3/layout/SnapshotPictureList"/>
    <dgm:cxn modelId="{7B14E115-2B34-450C-89C4-BC9532D37783}" type="presParOf" srcId="{539039B2-BA15-47F4-ADF4-57DCF4873949}" destId="{BC7B8D63-3560-4255-9069-53079F7421BC}" srcOrd="3" destOrd="0" presId="urn:microsoft.com/office/officeart/2009/3/layout/SnapshotPictureList"/>
    <dgm:cxn modelId="{D39BF93C-35D7-497E-8A93-35B36CD05B43}" type="presParOf" srcId="{539039B2-BA15-47F4-ADF4-57DCF4873949}" destId="{65D97FF0-07D5-4D9A-82D6-E711C760F7A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7C39-F97E-4BA4-A412-83E43CAEDCD1}">
      <dsp:nvSpPr>
        <dsp:cNvPr id="0" name=""/>
        <dsp:cNvSpPr/>
      </dsp:nvSpPr>
      <dsp:spPr>
        <a:xfrm rot="10800000">
          <a:off x="1070647" y="300064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u="sng" kern="1200" dirty="0"/>
            <a:t>NPT</a:t>
          </a:r>
          <a:r>
            <a:rPr lang="zh-CN" altLang="en-US" sz="1200" b="1" u="sng" kern="1200" dirty="0"/>
            <a:t>螺纹检测</a:t>
          </a:r>
          <a:r>
            <a:rPr lang="en-US" altLang="zh-CN" sz="1200" b="1" u="sng" kern="1200" dirty="0"/>
            <a:t>(</a:t>
          </a:r>
          <a:r>
            <a:rPr lang="zh-CN" altLang="en-US" sz="1200" b="1" u="sng" kern="1200" dirty="0"/>
            <a:t>人工</a:t>
          </a:r>
          <a:r>
            <a:rPr lang="en-US" altLang="zh-CN" sz="1200" b="1" u="sng" kern="1200" dirty="0"/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kern="1200" dirty="0"/>
        </a:p>
      </dsp:txBody>
      <dsp:txXfrm rot="10800000">
        <a:off x="1427529" y="300064"/>
        <a:ext cx="2476870" cy="1427529"/>
      </dsp:txXfrm>
    </dsp:sp>
    <dsp:sp modelId="{FC0ADCB5-EA58-4A0A-93B6-1A0273B91A94}">
      <dsp:nvSpPr>
        <dsp:cNvPr id="0" name=""/>
        <dsp:cNvSpPr/>
      </dsp:nvSpPr>
      <dsp:spPr>
        <a:xfrm>
          <a:off x="356882" y="300064"/>
          <a:ext cx="1427529" cy="14275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755AFD-420E-4C5B-B698-682B77F4C4EF}">
      <dsp:nvSpPr>
        <dsp:cNvPr id="0" name=""/>
        <dsp:cNvSpPr/>
      </dsp:nvSpPr>
      <dsp:spPr>
        <a:xfrm rot="10800000">
          <a:off x="1070647" y="2153722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 rot="10800000">
        <a:off x="1427529" y="2153722"/>
        <a:ext cx="2476870" cy="1427529"/>
      </dsp:txXfrm>
    </dsp:sp>
    <dsp:sp modelId="{213B9B63-6D28-44FD-9562-7D64C69275DC}">
      <dsp:nvSpPr>
        <dsp:cNvPr id="0" name=""/>
        <dsp:cNvSpPr/>
      </dsp:nvSpPr>
      <dsp:spPr>
        <a:xfrm>
          <a:off x="356882" y="2153722"/>
          <a:ext cx="1427529" cy="14275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D7EAF3-64B0-4B28-AD98-28792773CAE0}">
      <dsp:nvSpPr>
        <dsp:cNvPr id="0" name=""/>
        <dsp:cNvSpPr/>
      </dsp:nvSpPr>
      <dsp:spPr>
        <a:xfrm rot="10800000">
          <a:off x="1070647" y="4007379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/>
              <a:ea typeface="微软雅黑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sp:txBody>
      <dsp:txXfrm rot="10800000">
        <a:off x="1427529" y="4007379"/>
        <a:ext cx="2476870" cy="1427529"/>
      </dsp:txXfrm>
    </dsp:sp>
    <dsp:sp modelId="{9D8244D3-96FE-4BFC-80CA-50A6B0C30B25}">
      <dsp:nvSpPr>
        <dsp:cNvPr id="0" name=""/>
        <dsp:cNvSpPr/>
      </dsp:nvSpPr>
      <dsp:spPr>
        <a:xfrm>
          <a:off x="356882" y="4007379"/>
          <a:ext cx="1427529" cy="142752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D48B9-A114-4F9B-A9F3-E75482DC368D}">
      <dsp:nvSpPr>
        <dsp:cNvPr id="0" name=""/>
        <dsp:cNvSpPr/>
      </dsp:nvSpPr>
      <dsp:spPr>
        <a:xfrm>
          <a:off x="20252" y="482547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A2A1-8A8A-4581-AC85-E4BD83E145E4}">
      <dsp:nvSpPr>
        <dsp:cNvPr id="0" name=""/>
        <dsp:cNvSpPr/>
      </dsp:nvSpPr>
      <dsp:spPr>
        <a:xfrm>
          <a:off x="20252" y="316879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D5EF8-A589-4060-A8B8-0A1199FD0495}">
      <dsp:nvSpPr>
        <dsp:cNvPr id="0" name=""/>
        <dsp:cNvSpPr/>
      </dsp:nvSpPr>
      <dsp:spPr>
        <a:xfrm>
          <a:off x="5156928" y="53353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B764C-8B9C-4AFF-B640-68134A54CBAF}">
      <dsp:nvSpPr>
        <dsp:cNvPr id="0" name=""/>
        <dsp:cNvSpPr/>
      </dsp:nvSpPr>
      <dsp:spPr>
        <a:xfrm>
          <a:off x="165330" y="342902"/>
          <a:ext cx="2335390" cy="183755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D66-6082-468E-83A9-DF13FC6340BE}">
      <dsp:nvSpPr>
        <dsp:cNvPr id="0" name=""/>
        <dsp:cNvSpPr/>
      </dsp:nvSpPr>
      <dsp:spPr>
        <a:xfrm>
          <a:off x="141466" y="2305911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sp:txBody>
      <dsp:txXfrm>
        <a:off x="141466" y="2305911"/>
        <a:ext cx="2860034" cy="261892"/>
      </dsp:txXfrm>
    </dsp:sp>
    <dsp:sp modelId="{21CD34F2-4EE5-4577-8A18-DC6D184AE0A4}">
      <dsp:nvSpPr>
        <dsp:cNvPr id="0" name=""/>
        <dsp:cNvSpPr/>
      </dsp:nvSpPr>
      <dsp:spPr>
        <a:xfrm>
          <a:off x="3246932" y="482547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1C651-5295-4A17-ABDD-A712B46871EE}">
      <dsp:nvSpPr>
        <dsp:cNvPr id="0" name=""/>
        <dsp:cNvSpPr/>
      </dsp:nvSpPr>
      <dsp:spPr>
        <a:xfrm>
          <a:off x="5156928" y="3153233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4A83-78E3-4B5D-8581-6DB26A704DC6}">
      <dsp:nvSpPr>
        <dsp:cNvPr id="0" name=""/>
        <dsp:cNvSpPr/>
      </dsp:nvSpPr>
      <dsp:spPr>
        <a:xfrm>
          <a:off x="150752" y="2973372"/>
          <a:ext cx="2481948" cy="1949099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6EA6A-0B73-4F91-9765-AB5C5D2D5C53}">
      <dsp:nvSpPr>
        <dsp:cNvPr id="0" name=""/>
        <dsp:cNvSpPr/>
      </dsp:nvSpPr>
      <dsp:spPr>
        <a:xfrm>
          <a:off x="141466" y="499215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41466" y="4992156"/>
        <a:ext cx="2860034" cy="261892"/>
      </dsp:txXfrm>
    </dsp:sp>
    <dsp:sp modelId="{113193BA-D364-43B4-8B6E-C340672AC6F2}">
      <dsp:nvSpPr>
        <dsp:cNvPr id="0" name=""/>
        <dsp:cNvSpPr/>
      </dsp:nvSpPr>
      <dsp:spPr>
        <a:xfrm>
          <a:off x="3246932" y="316879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8BE69-5FC5-406A-B411-465D2E0F6DBD}">
      <dsp:nvSpPr>
        <dsp:cNvPr id="0" name=""/>
        <dsp:cNvSpPr/>
      </dsp:nvSpPr>
      <dsp:spPr>
        <a:xfrm>
          <a:off x="5275920" y="342902"/>
          <a:ext cx="2437826" cy="1939520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C1D7D-BDD7-4060-AB63-D2281248D302}">
      <dsp:nvSpPr>
        <dsp:cNvPr id="0" name=""/>
        <dsp:cNvSpPr/>
      </dsp:nvSpPr>
      <dsp:spPr>
        <a:xfrm>
          <a:off x="5278142" y="235689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sp:txBody>
      <dsp:txXfrm>
        <a:off x="5278142" y="2356896"/>
        <a:ext cx="2860034" cy="261892"/>
      </dsp:txXfrm>
    </dsp:sp>
    <dsp:sp modelId="{BA1F5BA6-BE8B-4A86-9EE1-626276801037}">
      <dsp:nvSpPr>
        <dsp:cNvPr id="0" name=""/>
        <dsp:cNvSpPr/>
      </dsp:nvSpPr>
      <dsp:spPr>
        <a:xfrm>
          <a:off x="8383608" y="53353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97FF0-07D5-4D9A-82D6-E711C760F7A6}">
      <dsp:nvSpPr>
        <dsp:cNvPr id="0" name=""/>
        <dsp:cNvSpPr/>
      </dsp:nvSpPr>
      <dsp:spPr>
        <a:xfrm>
          <a:off x="5299994" y="3032747"/>
          <a:ext cx="2423188" cy="1816012"/>
        </a:xfrm>
        <a:prstGeom prst="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3AA1F-B5F6-4DC7-8CA6-A1CD018A7FAB}">
      <dsp:nvSpPr>
        <dsp:cNvPr id="0" name=""/>
        <dsp:cNvSpPr/>
      </dsp:nvSpPr>
      <dsp:spPr>
        <a:xfrm>
          <a:off x="5278142" y="4976598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sp:txBody>
      <dsp:txXfrm>
        <a:off x="5278142" y="4976598"/>
        <a:ext cx="2860034" cy="261892"/>
      </dsp:txXfrm>
    </dsp:sp>
    <dsp:sp modelId="{C4805395-92E7-4DC6-BCC2-C69ADCBB5581}">
      <dsp:nvSpPr>
        <dsp:cNvPr id="0" name=""/>
        <dsp:cNvSpPr/>
      </dsp:nvSpPr>
      <dsp:spPr>
        <a:xfrm>
          <a:off x="8383608" y="3153233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63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359CEF6-A9D4-4357-8B7D-3B44EB12F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CA084CE-F9E1-4583-990B-5F47A5A5E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83D545B-B89D-4186-B9D5-865D70064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21EE5CC-9B8F-400D-9973-CD4A09A80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0A1BAE0-89CC-464F-864D-FA0F4C7AD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0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EDE0591-9114-47C0-8167-4BF5BC46B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8292192-CDD2-4780-9C72-E71BA449D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82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360E8E9-CAF3-4F28-BD52-B62CB2CC9D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A9F9621E-E8E0-4F1E-A5EE-25915E6BF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6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FF67CF-0368-4D96-93BE-FC555AB0E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F0AA784-BDD1-4667-AF96-F35BAD519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239" y="255631"/>
            <a:ext cx="1783658" cy="187754"/>
          </a:xfrm>
          <a:prstGeom prst="rect">
            <a:avLst/>
          </a:prstGeom>
        </p:spPr>
      </p:pic>
      <p:pic>
        <p:nvPicPr>
          <p:cNvPr id="34" name="图片 33" descr="QR 代码&#10;&#10;描述已自动生成">
            <a:extLst>
              <a:ext uri="{FF2B5EF4-FFF2-40B4-BE49-F238E27FC236}">
                <a16:creationId xmlns:a16="http://schemas.microsoft.com/office/drawing/2014/main" id="{C119DFAE-20A5-452E-BF5C-C62F254283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3" y="5607843"/>
            <a:ext cx="945357" cy="94535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A4CF6E-21E7-4280-8349-4B1ECF8B5EB7}"/>
              </a:ext>
            </a:extLst>
          </p:cNvPr>
          <p:cNvGrpSpPr/>
          <p:nvPr userDrawn="1"/>
        </p:nvGrpSpPr>
        <p:grpSpPr>
          <a:xfrm>
            <a:off x="1816167" y="5899703"/>
            <a:ext cx="734415" cy="361636"/>
            <a:chOff x="1816167" y="5899703"/>
            <a:chExt cx="734415" cy="361636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76030C0-EC73-49D4-BE46-7CB494CD51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6167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A9A28FD-5ABB-4FB6-83FF-83A59825B777}"/>
                </a:ext>
              </a:extLst>
            </p:cNvPr>
            <p:cNvGrpSpPr/>
            <p:nvPr userDrawn="1"/>
          </p:nvGrpSpPr>
          <p:grpSpPr>
            <a:xfrm>
              <a:off x="1917395" y="5899703"/>
              <a:ext cx="633187" cy="361636"/>
              <a:chOff x="1917395" y="5880466"/>
              <a:chExt cx="633187" cy="361636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0056FD8-CE50-434A-B278-3E36EF05E021}"/>
                  </a:ext>
                </a:extLst>
              </p:cNvPr>
              <p:cNvSpPr txBox="1"/>
              <p:nvPr userDrawn="1"/>
            </p:nvSpPr>
            <p:spPr>
              <a:xfrm>
                <a:off x="1917395" y="6103603"/>
                <a:ext cx="63318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Hong Kong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1A72DA-2CE4-4EB3-B5DB-7A6361C32062}"/>
                  </a:ext>
                </a:extLst>
              </p:cNvPr>
              <p:cNvSpPr txBox="1"/>
              <p:nvPr userDrawn="1"/>
            </p:nvSpPr>
            <p:spPr>
              <a:xfrm>
                <a:off x="1917395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香港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8C62873-A75E-4C50-A7E4-E97B53B04909}"/>
              </a:ext>
            </a:extLst>
          </p:cNvPr>
          <p:cNvGrpSpPr/>
          <p:nvPr userDrawn="1"/>
        </p:nvGrpSpPr>
        <p:grpSpPr>
          <a:xfrm>
            <a:off x="2842615" y="5899703"/>
            <a:ext cx="638234" cy="361636"/>
            <a:chOff x="3054822" y="5899703"/>
            <a:chExt cx="638234" cy="36163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2DBE69A-031B-4128-B481-7A585AF12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548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878827A-9641-4A78-9EFE-3F72ED78EF95}"/>
                </a:ext>
              </a:extLst>
            </p:cNvPr>
            <p:cNvGrpSpPr/>
            <p:nvPr userDrawn="1"/>
          </p:nvGrpSpPr>
          <p:grpSpPr>
            <a:xfrm>
              <a:off x="3156050" y="5899703"/>
              <a:ext cx="537006" cy="361636"/>
              <a:chOff x="3185064" y="5880466"/>
              <a:chExt cx="537006" cy="36163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6E0873D-AF70-4429-A139-2FA02745162A}"/>
                  </a:ext>
                </a:extLst>
              </p:cNvPr>
              <p:cNvSpPr txBox="1"/>
              <p:nvPr userDrawn="1"/>
            </p:nvSpPr>
            <p:spPr>
              <a:xfrm>
                <a:off x="3185064" y="6103603"/>
                <a:ext cx="53700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Shenzhen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A4DD94B-01C8-4601-B81A-5B0F9FCE8297}"/>
                  </a:ext>
                </a:extLst>
              </p:cNvPr>
              <p:cNvSpPr txBox="1"/>
              <p:nvPr userDrawn="1"/>
            </p:nvSpPr>
            <p:spPr>
              <a:xfrm>
                <a:off x="3185064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深圳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971EBF0-8D68-44E2-B459-FF08AFF49D08}"/>
              </a:ext>
            </a:extLst>
          </p:cNvPr>
          <p:cNvGrpSpPr/>
          <p:nvPr userDrawn="1"/>
        </p:nvGrpSpPr>
        <p:grpSpPr>
          <a:xfrm>
            <a:off x="3869063" y="5899703"/>
            <a:ext cx="612586" cy="361636"/>
            <a:chOff x="4197296" y="5899703"/>
            <a:chExt cx="612586" cy="361636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638371-EB1A-4990-876A-8E18DEDD4E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9729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329F1D4-5772-455F-8568-4C69AEC44150}"/>
                </a:ext>
              </a:extLst>
            </p:cNvPr>
            <p:cNvGrpSpPr/>
            <p:nvPr userDrawn="1"/>
          </p:nvGrpSpPr>
          <p:grpSpPr>
            <a:xfrm>
              <a:off x="4298524" y="5899703"/>
              <a:ext cx="511358" cy="361636"/>
              <a:chOff x="4322307" y="5880466"/>
              <a:chExt cx="511358" cy="361636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FD51A31-259D-4D9C-865B-5F6370CCF02C}"/>
                  </a:ext>
                </a:extLst>
              </p:cNvPr>
              <p:cNvSpPr txBox="1"/>
              <p:nvPr userDrawn="1"/>
            </p:nvSpPr>
            <p:spPr>
              <a:xfrm>
                <a:off x="4322307" y="6103603"/>
                <a:ext cx="5113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Shanghai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ECFDF6C-6612-4F77-87E1-FB0ED6C38505}"/>
                  </a:ext>
                </a:extLst>
              </p:cNvPr>
              <p:cNvSpPr txBox="1"/>
              <p:nvPr userDrawn="1"/>
            </p:nvSpPr>
            <p:spPr>
              <a:xfrm>
                <a:off x="4322307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上海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2096E8D-4232-4D14-AB8B-CDFD37050540}"/>
              </a:ext>
            </a:extLst>
          </p:cNvPr>
          <p:cNvGrpSpPr/>
          <p:nvPr userDrawn="1"/>
        </p:nvGrpSpPr>
        <p:grpSpPr>
          <a:xfrm>
            <a:off x="4895511" y="5899703"/>
            <a:ext cx="509994" cy="361636"/>
            <a:chOff x="5314122" y="5899703"/>
            <a:chExt cx="509994" cy="361636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9A1D0A6-B6F4-4ABD-8DFF-1C959D340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141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F1AF697-3C78-4765-86DE-C14871D62BED}"/>
                </a:ext>
              </a:extLst>
            </p:cNvPr>
            <p:cNvGrpSpPr/>
            <p:nvPr userDrawn="1"/>
          </p:nvGrpSpPr>
          <p:grpSpPr>
            <a:xfrm>
              <a:off x="5415350" y="5899703"/>
              <a:ext cx="408766" cy="361636"/>
              <a:chOff x="5493246" y="5880466"/>
              <a:chExt cx="408766" cy="36163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6CFF8F2-DD56-45F6-B220-BD05055B7FEB}"/>
                  </a:ext>
                </a:extLst>
              </p:cNvPr>
              <p:cNvSpPr txBox="1"/>
              <p:nvPr userDrawn="1"/>
            </p:nvSpPr>
            <p:spPr>
              <a:xfrm>
                <a:off x="5493246" y="6103603"/>
                <a:ext cx="408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Suzhou</a:t>
                </a: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C7C3A67-7E48-4FAA-93D2-F2E6B959B2A0}"/>
                  </a:ext>
                </a:extLst>
              </p:cNvPr>
              <p:cNvSpPr txBox="1"/>
              <p:nvPr userDrawn="1"/>
            </p:nvSpPr>
            <p:spPr>
              <a:xfrm>
                <a:off x="5493246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苏州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99F205B-8F1A-4227-8D5B-8893775A38F7}"/>
              </a:ext>
            </a:extLst>
          </p:cNvPr>
          <p:cNvGrpSpPr/>
          <p:nvPr userDrawn="1"/>
        </p:nvGrpSpPr>
        <p:grpSpPr>
          <a:xfrm>
            <a:off x="5921959" y="5899703"/>
            <a:ext cx="474728" cy="361636"/>
            <a:chOff x="6328356" y="5899703"/>
            <a:chExt cx="474728" cy="361636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88A4990-4472-4C15-9810-4B099CA827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2835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1F84B36-A27D-4AD0-968D-CCCFEACABECC}"/>
                </a:ext>
              </a:extLst>
            </p:cNvPr>
            <p:cNvGrpSpPr/>
            <p:nvPr userDrawn="1"/>
          </p:nvGrpSpPr>
          <p:grpSpPr>
            <a:xfrm>
              <a:off x="6429584" y="5899703"/>
              <a:ext cx="373500" cy="361636"/>
              <a:chOff x="6488508" y="5880466"/>
              <a:chExt cx="373500" cy="361636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811AFDC-CE68-42F5-B8EE-C28B2B4B4DDE}"/>
                  </a:ext>
                </a:extLst>
              </p:cNvPr>
              <p:cNvSpPr txBox="1"/>
              <p:nvPr userDrawn="1"/>
            </p:nvSpPr>
            <p:spPr>
              <a:xfrm>
                <a:off x="6488508" y="6103603"/>
                <a:ext cx="373500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Beijing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0ACC591-CF46-4BB1-B5C2-F844E4305036}"/>
                  </a:ext>
                </a:extLst>
              </p:cNvPr>
              <p:cNvSpPr txBox="1"/>
              <p:nvPr userDrawn="1"/>
            </p:nvSpPr>
            <p:spPr>
              <a:xfrm>
                <a:off x="648850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北京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F7F48A6-7FC1-4080-BF68-399423949D8C}"/>
              </a:ext>
            </a:extLst>
          </p:cNvPr>
          <p:cNvGrpSpPr/>
          <p:nvPr userDrawn="1"/>
        </p:nvGrpSpPr>
        <p:grpSpPr>
          <a:xfrm>
            <a:off x="6948407" y="5899703"/>
            <a:ext cx="670295" cy="361636"/>
            <a:chOff x="7307324" y="5899703"/>
            <a:chExt cx="670295" cy="361636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EE5B122-CD05-40FF-A17E-1A54D98DCF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07324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9D463FF-31D3-42A9-AC67-17DAB8B7E974}"/>
                </a:ext>
              </a:extLst>
            </p:cNvPr>
            <p:cNvGrpSpPr/>
            <p:nvPr userDrawn="1"/>
          </p:nvGrpSpPr>
          <p:grpSpPr>
            <a:xfrm>
              <a:off x="7408552" y="5899703"/>
              <a:ext cx="569067" cy="361636"/>
              <a:chOff x="7465789" y="5880466"/>
              <a:chExt cx="569067" cy="36163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BC54EE-C24C-496A-820B-C935134C0A29}"/>
                  </a:ext>
                </a:extLst>
              </p:cNvPr>
              <p:cNvSpPr txBox="1"/>
              <p:nvPr userDrawn="1"/>
            </p:nvSpPr>
            <p:spPr>
              <a:xfrm>
                <a:off x="7465789" y="6103603"/>
                <a:ext cx="56906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Hangzhou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1E41645-9254-4514-BE47-78D8D4685E3B}"/>
                  </a:ext>
                </a:extLst>
              </p:cNvPr>
              <p:cNvSpPr txBox="1"/>
              <p:nvPr userDrawn="1"/>
            </p:nvSpPr>
            <p:spPr>
              <a:xfrm>
                <a:off x="746578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杭州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59D324D-0237-48D9-9AFA-8260468101DA}"/>
              </a:ext>
            </a:extLst>
          </p:cNvPr>
          <p:cNvGrpSpPr/>
          <p:nvPr userDrawn="1"/>
        </p:nvGrpSpPr>
        <p:grpSpPr>
          <a:xfrm>
            <a:off x="7974855" y="5899703"/>
            <a:ext cx="715179" cy="361636"/>
            <a:chOff x="8481859" y="5899703"/>
            <a:chExt cx="715179" cy="361636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85821A5-51B0-47D4-8726-5D3E5532DB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1859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873FF45-C5FD-46C9-A148-9D493B4A882A}"/>
                </a:ext>
              </a:extLst>
            </p:cNvPr>
            <p:cNvGrpSpPr/>
            <p:nvPr userDrawn="1"/>
          </p:nvGrpSpPr>
          <p:grpSpPr>
            <a:xfrm>
              <a:off x="8583087" y="5899703"/>
              <a:ext cx="613951" cy="361636"/>
              <a:chOff x="8636728" y="5880466"/>
              <a:chExt cx="613951" cy="361636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5CC4D02-5315-45BB-BD1A-68020EC78354}"/>
                  </a:ext>
                </a:extLst>
              </p:cNvPr>
              <p:cNvSpPr txBox="1"/>
              <p:nvPr userDrawn="1"/>
            </p:nvSpPr>
            <p:spPr>
              <a:xfrm>
                <a:off x="8636728" y="6103603"/>
                <a:ext cx="61395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Chongqing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8E14FCF-4B05-49A6-8587-13E378548877}"/>
                  </a:ext>
                </a:extLst>
              </p:cNvPr>
              <p:cNvSpPr txBox="1"/>
              <p:nvPr userDrawn="1"/>
            </p:nvSpPr>
            <p:spPr>
              <a:xfrm>
                <a:off x="863672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重庆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B5ED734-B6B7-45B1-9740-4C5C01371C1A}"/>
              </a:ext>
            </a:extLst>
          </p:cNvPr>
          <p:cNvGrpSpPr/>
          <p:nvPr userDrawn="1"/>
        </p:nvGrpSpPr>
        <p:grpSpPr>
          <a:xfrm>
            <a:off x="9001303" y="5899703"/>
            <a:ext cx="412459" cy="361636"/>
            <a:chOff x="9701278" y="5899703"/>
            <a:chExt cx="412459" cy="361636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0ABBEA9-E705-4257-946D-F0F6E50953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1278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B16B27-4CB8-4CCE-A0BC-10E03691CBC3}"/>
                </a:ext>
              </a:extLst>
            </p:cNvPr>
            <p:cNvGrpSpPr/>
            <p:nvPr userDrawn="1"/>
          </p:nvGrpSpPr>
          <p:grpSpPr>
            <a:xfrm>
              <a:off x="9777106" y="5899703"/>
              <a:ext cx="336631" cy="361636"/>
              <a:chOff x="9839179" y="5880466"/>
              <a:chExt cx="336631" cy="36163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81223B8-99E4-4BA2-BD45-0CFCA70D28CD}"/>
                  </a:ext>
                </a:extLst>
              </p:cNvPr>
              <p:cNvSpPr txBox="1"/>
              <p:nvPr userDrawn="1"/>
            </p:nvSpPr>
            <p:spPr>
              <a:xfrm>
                <a:off x="9839179" y="6103603"/>
                <a:ext cx="33663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Tokyo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E75BEC2-1D81-4F30-A786-C8A994A01400}"/>
                  </a:ext>
                </a:extLst>
              </p:cNvPr>
              <p:cNvSpPr txBox="1"/>
              <p:nvPr userDrawn="1"/>
            </p:nvSpPr>
            <p:spPr>
              <a:xfrm>
                <a:off x="983917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东京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5B3A5A8-E5A4-4663-9219-FFD474FB64E4}"/>
              </a:ext>
            </a:extLst>
          </p:cNvPr>
          <p:cNvGrpSpPr/>
          <p:nvPr userDrawn="1"/>
        </p:nvGrpSpPr>
        <p:grpSpPr>
          <a:xfrm>
            <a:off x="10027749" y="5899703"/>
            <a:ext cx="638483" cy="361636"/>
            <a:chOff x="10617975" y="5899703"/>
            <a:chExt cx="638483" cy="361636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87ED490-49E9-49E6-909B-F1C841D2C8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17975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F5CDBEE-5387-46C9-A57E-7FEFF27A66E7}"/>
                </a:ext>
              </a:extLst>
            </p:cNvPr>
            <p:cNvGrpSpPr/>
            <p:nvPr userDrawn="1"/>
          </p:nvGrpSpPr>
          <p:grpSpPr>
            <a:xfrm>
              <a:off x="10693803" y="5899703"/>
              <a:ext cx="562655" cy="361636"/>
              <a:chOff x="10693803" y="5880466"/>
              <a:chExt cx="562655" cy="361636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54ADD90-0268-4184-BA33-3E35A9BE91E1}"/>
                  </a:ext>
                </a:extLst>
              </p:cNvPr>
              <p:cNvSpPr txBox="1"/>
              <p:nvPr userDrawn="1"/>
            </p:nvSpPr>
            <p:spPr>
              <a:xfrm>
                <a:off x="10693803" y="6103603"/>
                <a:ext cx="562655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Singapore</a:t>
                </a: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FA2874-BC05-4F06-A313-E957BDF1E5D5}"/>
                  </a:ext>
                </a:extLst>
              </p:cNvPr>
              <p:cNvSpPr txBox="1"/>
              <p:nvPr userDrawn="1"/>
            </p:nvSpPr>
            <p:spPr>
              <a:xfrm>
                <a:off x="10693803" y="5880466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新加坡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013FA1F-3F36-4F9F-8DD7-CF41786998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586" y="296424"/>
            <a:ext cx="1532161" cy="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8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A8CBC7-0EB8-4997-95C5-B2073F25E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D0A6C8EC-73A7-484B-9352-43C429D07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611" y="256301"/>
            <a:ext cx="1468286" cy="199114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DCD2F18-B08D-45C8-ABF0-32561923A6E8}"/>
              </a:ext>
            </a:extLst>
          </p:cNvPr>
          <p:cNvGrpSpPr/>
          <p:nvPr userDrawn="1"/>
        </p:nvGrpSpPr>
        <p:grpSpPr>
          <a:xfrm>
            <a:off x="579143" y="5607843"/>
            <a:ext cx="10677315" cy="945357"/>
            <a:chOff x="579143" y="5607843"/>
            <a:chExt cx="10677315" cy="945357"/>
          </a:xfrm>
        </p:grpSpPr>
        <p:pic>
          <p:nvPicPr>
            <p:cNvPr id="34" name="图片 33" descr="QR 代码&#10;&#10;描述已自动生成">
              <a:extLst>
                <a:ext uri="{FF2B5EF4-FFF2-40B4-BE49-F238E27FC236}">
                  <a16:creationId xmlns:a16="http://schemas.microsoft.com/office/drawing/2014/main" id="{363646CF-CCCC-4590-9520-1E8F7BBEAC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43" y="5607843"/>
              <a:ext cx="945357" cy="945357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2761248-F4B4-4FDA-98C9-1DBAFD869437}"/>
                </a:ext>
              </a:extLst>
            </p:cNvPr>
            <p:cNvSpPr txBox="1"/>
            <p:nvPr userDrawn="1"/>
          </p:nvSpPr>
          <p:spPr>
            <a:xfrm>
              <a:off x="1917395" y="6011272"/>
              <a:ext cx="63318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Hong Kong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87E4676-D804-4DB4-AB37-5BDD5B1BD7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16167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BED05B6-E9D8-489B-B334-6FF524B4FEF2}"/>
                </a:ext>
              </a:extLst>
            </p:cNvPr>
            <p:cNvSpPr txBox="1"/>
            <p:nvPr userDrawn="1"/>
          </p:nvSpPr>
          <p:spPr>
            <a:xfrm>
              <a:off x="3156050" y="6011272"/>
              <a:ext cx="53700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Shenzhen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7C25272-C012-4CE9-AD3F-A82730DAB8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548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878E625-88EF-422C-8479-086A1F618BF3}"/>
                </a:ext>
              </a:extLst>
            </p:cNvPr>
            <p:cNvSpPr txBox="1"/>
            <p:nvPr userDrawn="1"/>
          </p:nvSpPr>
          <p:spPr>
            <a:xfrm>
              <a:off x="4298524" y="6011272"/>
              <a:ext cx="511358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Shanghai</a:t>
              </a: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EE54223-9764-4E7F-AEE2-178C42DF38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9729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B2C5516-9A92-49DF-A64D-D6F53E7A6A88}"/>
                </a:ext>
              </a:extLst>
            </p:cNvPr>
            <p:cNvSpPr txBox="1"/>
            <p:nvPr userDrawn="1"/>
          </p:nvSpPr>
          <p:spPr>
            <a:xfrm>
              <a:off x="5415350" y="6011272"/>
              <a:ext cx="40876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Suzhou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0F1A199-D4B6-47BB-B764-3BD0FCF0E7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141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CD6CD03-247F-4386-8B1F-6544E70337E6}"/>
                </a:ext>
              </a:extLst>
            </p:cNvPr>
            <p:cNvSpPr txBox="1"/>
            <p:nvPr userDrawn="1"/>
          </p:nvSpPr>
          <p:spPr>
            <a:xfrm>
              <a:off x="6429584" y="6011272"/>
              <a:ext cx="373500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Beijing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67E767E-8D09-417E-9564-8C8F1E94FB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2835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810C64C-820F-4AA9-8C54-DF1548CA5B6E}"/>
                </a:ext>
              </a:extLst>
            </p:cNvPr>
            <p:cNvSpPr txBox="1"/>
            <p:nvPr userDrawn="1"/>
          </p:nvSpPr>
          <p:spPr>
            <a:xfrm>
              <a:off x="7408552" y="6011272"/>
              <a:ext cx="56906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Hangzhou</a:t>
              </a: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861896C-2CD4-4131-BAB5-0E186ADFCC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07324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F95D1E1-AD46-4AF0-BF61-1CADDFF9986A}"/>
                </a:ext>
              </a:extLst>
            </p:cNvPr>
            <p:cNvSpPr txBox="1"/>
            <p:nvPr userDrawn="1"/>
          </p:nvSpPr>
          <p:spPr>
            <a:xfrm>
              <a:off x="8583087" y="6011272"/>
              <a:ext cx="61395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Chongqing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49F7C2D-2563-43CA-A8F2-E2139609FC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1859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E31131D-4F01-4FEA-9367-79751316D7E4}"/>
                </a:ext>
              </a:extLst>
            </p:cNvPr>
            <p:cNvSpPr txBox="1"/>
            <p:nvPr userDrawn="1"/>
          </p:nvSpPr>
          <p:spPr>
            <a:xfrm>
              <a:off x="9777106" y="6011272"/>
              <a:ext cx="33663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Tokyo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5527F6B-B014-41D0-B3B7-58C7BF26F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1278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173F1DD-1D9B-478D-B8C5-23A1B58EB7FC}"/>
                </a:ext>
              </a:extLst>
            </p:cNvPr>
            <p:cNvSpPr txBox="1"/>
            <p:nvPr userDrawn="1"/>
          </p:nvSpPr>
          <p:spPr>
            <a:xfrm>
              <a:off x="10693803" y="6011272"/>
              <a:ext cx="562655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Singapore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6A02D69-279F-4D01-9F1B-1634B3CD4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17975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559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BF9A8CE9-9AFD-47C3-B2DB-78F30F336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806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" y="339724"/>
            <a:ext cx="1799191" cy="18612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0AFA614-90D1-44FE-B822-8B62FA6D87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40" y="312521"/>
            <a:ext cx="1518643" cy="2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8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C33C15E-9374-463F-8A28-104905E97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CA307BD-A9BB-4E4C-AC9B-DABABAAF2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4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BC90E83A-7E26-4328-B48A-2460FB392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849" y="1253765"/>
            <a:ext cx="11572875" cy="49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9" r:id="rId4"/>
    <p:sldLayoutId id="2147483651" r:id="rId5"/>
    <p:sldLayoutId id="2147483660" r:id="rId6"/>
    <p:sldLayoutId id="2147483652" r:id="rId7"/>
    <p:sldLayoutId id="2147483661" r:id="rId8"/>
    <p:sldLayoutId id="2147483653" r:id="rId9"/>
    <p:sldLayoutId id="2147483662" r:id="rId10"/>
    <p:sldLayoutId id="2147483654" r:id="rId11"/>
    <p:sldLayoutId id="2147483663" r:id="rId12"/>
    <p:sldLayoutId id="2147483655" r:id="rId13"/>
    <p:sldLayoutId id="2147483664" r:id="rId14"/>
    <p:sldLayoutId id="2147483656" r:id="rId15"/>
    <p:sldLayoutId id="2147483665" r:id="rId16"/>
    <p:sldLayoutId id="2147483657" r:id="rId17"/>
    <p:sldLayoutId id="2147483666" r:id="rId18"/>
    <p:sldLayoutId id="2147483658" r:id="rId19"/>
    <p:sldLayoutId id="214748366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2" y="2532804"/>
            <a:ext cx="11165839" cy="1828193"/>
          </a:xfrm>
        </p:spPr>
        <p:txBody>
          <a:bodyPr/>
          <a:lstStyle/>
          <a:p>
            <a:r>
              <a:rPr lang="en-US" altLang="zh-CN" dirty="0"/>
              <a:t>BOYD-</a:t>
            </a:r>
            <a:r>
              <a:rPr lang="zh-CN" altLang="en-US" dirty="0"/>
              <a:t>散热板外观检测解决方案</a:t>
            </a:r>
            <a:br>
              <a:rPr kumimoji="0" lang="en-US" altLang="zh-CN" sz="72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altLang="en-US" spc="1200" dirty="0"/>
              <a:t>专注先进智能制造与数智创新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52F372-54CD-46E0-878F-81ED7B76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03" y="1324523"/>
            <a:ext cx="3712210" cy="50507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E99C21-9AB5-4722-BDDD-7674A97B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42" y="1324524"/>
            <a:ext cx="3545399" cy="5092554"/>
          </a:xfrm>
          <a:prstGeom prst="rect">
            <a:avLst/>
          </a:prstGeom>
        </p:spPr>
      </p:pic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BBC1E200-0E78-41E7-8AFA-FF90900D69C8}"/>
              </a:ext>
            </a:extLst>
          </p:cNvPr>
          <p:cNvSpPr/>
          <p:nvPr/>
        </p:nvSpPr>
        <p:spPr>
          <a:xfrm>
            <a:off x="444618" y="2004969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9899"/>
              <a:gd name="adj4" fmla="val 30468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通规、止规轴</a:t>
            </a:r>
          </a:p>
        </p:txBody>
      </p:sp>
      <p:sp>
        <p:nvSpPr>
          <p:cNvPr id="20" name="标注: 线形 19">
            <a:extLst>
              <a:ext uri="{FF2B5EF4-FFF2-40B4-BE49-F238E27FC236}">
                <a16:creationId xmlns:a16="http://schemas.microsoft.com/office/drawing/2014/main" id="{477C8376-0BDC-49C7-B21B-E9E2759C16B0}"/>
              </a:ext>
            </a:extLst>
          </p:cNvPr>
          <p:cNvSpPr/>
          <p:nvPr/>
        </p:nvSpPr>
        <p:spPr>
          <a:xfrm>
            <a:off x="444618" y="2669097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5274"/>
              <a:gd name="adj4" fmla="val 29772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伺服通规检测</a:t>
            </a:r>
          </a:p>
        </p:txBody>
      </p:sp>
      <p:sp>
        <p:nvSpPr>
          <p:cNvPr id="21" name="标注: 线形 20">
            <a:extLst>
              <a:ext uri="{FF2B5EF4-FFF2-40B4-BE49-F238E27FC236}">
                <a16:creationId xmlns:a16="http://schemas.microsoft.com/office/drawing/2014/main" id="{11863E60-30CD-45DC-A8D8-43657272782D}"/>
              </a:ext>
            </a:extLst>
          </p:cNvPr>
          <p:cNvSpPr/>
          <p:nvPr/>
        </p:nvSpPr>
        <p:spPr>
          <a:xfrm>
            <a:off x="444618" y="333322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43654"/>
              <a:gd name="adj4" fmla="val 3100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伺服止规检测</a:t>
            </a:r>
          </a:p>
        </p:txBody>
      </p:sp>
      <p:sp>
        <p:nvSpPr>
          <p:cNvPr id="29" name="标注: 线形 28">
            <a:extLst>
              <a:ext uri="{FF2B5EF4-FFF2-40B4-BE49-F238E27FC236}">
                <a16:creationId xmlns:a16="http://schemas.microsoft.com/office/drawing/2014/main" id="{3E084DF4-C915-4CB4-B841-58F03B7ED8E6}"/>
              </a:ext>
            </a:extLst>
          </p:cNvPr>
          <p:cNvSpPr/>
          <p:nvPr/>
        </p:nvSpPr>
        <p:spPr>
          <a:xfrm>
            <a:off x="444618" y="399735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-87854"/>
              <a:gd name="adj4" fmla="val 3197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激光笔</a:t>
            </a:r>
            <a:r>
              <a:rPr lang="en-US" altLang="zh-CN" sz="1200" dirty="0"/>
              <a:t>(</a:t>
            </a:r>
            <a:r>
              <a:rPr lang="zh-CN" altLang="en-US" sz="1200" dirty="0"/>
              <a:t>红光预览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31" name="标注: 线形 30">
            <a:extLst>
              <a:ext uri="{FF2B5EF4-FFF2-40B4-BE49-F238E27FC236}">
                <a16:creationId xmlns:a16="http://schemas.microsoft.com/office/drawing/2014/main" id="{AA83B8A5-07BF-4791-952A-7DE20A3A1897}"/>
              </a:ext>
            </a:extLst>
          </p:cNvPr>
          <p:cNvSpPr/>
          <p:nvPr/>
        </p:nvSpPr>
        <p:spPr>
          <a:xfrm>
            <a:off x="10416067" y="1652631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0643"/>
              <a:gd name="adj4" fmla="val -7113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Z1</a:t>
            </a:r>
            <a:r>
              <a:rPr lang="zh-CN" altLang="en-US" sz="1200" dirty="0"/>
              <a:t>视觉轴</a:t>
            </a:r>
          </a:p>
        </p:txBody>
      </p:sp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71059D55-9E7E-4B59-A99C-A15927F3D3BB}"/>
              </a:ext>
            </a:extLst>
          </p:cNvPr>
          <p:cNvSpPr/>
          <p:nvPr/>
        </p:nvSpPr>
        <p:spPr>
          <a:xfrm>
            <a:off x="10416066" y="231675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41533"/>
              <a:gd name="adj4" fmla="val -1410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视觉检测</a:t>
            </a:r>
          </a:p>
        </p:txBody>
      </p:sp>
      <p:sp>
        <p:nvSpPr>
          <p:cNvPr id="33" name="标注: 线形 32">
            <a:extLst>
              <a:ext uri="{FF2B5EF4-FFF2-40B4-BE49-F238E27FC236}">
                <a16:creationId xmlns:a16="http://schemas.microsoft.com/office/drawing/2014/main" id="{AAEC5269-6C8A-4117-AFD6-232D3EB6E16A}"/>
              </a:ext>
            </a:extLst>
          </p:cNvPr>
          <p:cNvSpPr/>
          <p:nvPr/>
        </p:nvSpPr>
        <p:spPr>
          <a:xfrm>
            <a:off x="10416065" y="2980887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608423"/>
              <a:gd name="adj4" fmla="val -2249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测试产品放置位</a:t>
            </a:r>
          </a:p>
        </p:txBody>
      </p:sp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9A783BCB-BCC2-4B3C-AD69-8D5D231F022F}"/>
              </a:ext>
            </a:extLst>
          </p:cNvPr>
          <p:cNvSpPr/>
          <p:nvPr/>
        </p:nvSpPr>
        <p:spPr>
          <a:xfrm>
            <a:off x="10416063" y="4309143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15355"/>
              <a:gd name="adj4" fmla="val -1592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</a:t>
            </a:r>
            <a:r>
              <a:rPr lang="zh-CN" altLang="en-US" sz="1200" dirty="0"/>
              <a:t>轴光源</a:t>
            </a:r>
          </a:p>
        </p:txBody>
      </p:sp>
      <p:sp>
        <p:nvSpPr>
          <p:cNvPr id="35" name="标注: 线形 34">
            <a:extLst>
              <a:ext uri="{FF2B5EF4-FFF2-40B4-BE49-F238E27FC236}">
                <a16:creationId xmlns:a16="http://schemas.microsoft.com/office/drawing/2014/main" id="{051CF041-2748-480E-A3F5-D7C0BF39164D}"/>
              </a:ext>
            </a:extLst>
          </p:cNvPr>
          <p:cNvSpPr/>
          <p:nvPr/>
        </p:nvSpPr>
        <p:spPr>
          <a:xfrm>
            <a:off x="444618" y="4661480"/>
            <a:ext cx="1489046" cy="682307"/>
          </a:xfrm>
          <a:prstGeom prst="borderCallout1">
            <a:avLst>
              <a:gd name="adj1" fmla="val 47143"/>
              <a:gd name="adj2" fmla="val 102626"/>
              <a:gd name="adj3" fmla="val -21316"/>
              <a:gd name="adj4" fmla="val 2353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通规、止规规格视觉检测</a:t>
            </a:r>
            <a:r>
              <a:rPr lang="en-US" altLang="zh-CN" sz="1200" dirty="0"/>
              <a:t>(</a:t>
            </a:r>
            <a:r>
              <a:rPr lang="zh-CN" altLang="en-US" sz="1200" dirty="0"/>
              <a:t>更换通止规视觉复判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899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产品治具安装说明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575890-8A01-414D-8272-01A6F052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92" y="1451610"/>
            <a:ext cx="6829425" cy="5057775"/>
          </a:xfrm>
          <a:prstGeom prst="rect">
            <a:avLst/>
          </a:prstGeom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D8904DCF-C40A-45C1-8F95-D38930F5DD74}"/>
              </a:ext>
            </a:extLst>
          </p:cNvPr>
          <p:cNvSpPr/>
          <p:nvPr/>
        </p:nvSpPr>
        <p:spPr>
          <a:xfrm>
            <a:off x="441295" y="3291916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738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上下料工位</a:t>
            </a:r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CB0BADC9-1AD3-4DBF-97DF-643AA47ED1D9}"/>
              </a:ext>
            </a:extLst>
          </p:cNvPr>
          <p:cNvSpPr/>
          <p:nvPr/>
        </p:nvSpPr>
        <p:spPr>
          <a:xfrm>
            <a:off x="10421050" y="329191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6261"/>
              <a:gd name="adj4" fmla="val -4031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产品定位直角</a:t>
            </a:r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5240F32B-48C4-48A8-98D4-D832A902516F}"/>
              </a:ext>
            </a:extLst>
          </p:cNvPr>
          <p:cNvSpPr/>
          <p:nvPr/>
        </p:nvSpPr>
        <p:spPr>
          <a:xfrm>
            <a:off x="10421050" y="391409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6574"/>
              <a:gd name="adj4" fmla="val -28858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5D6299D2-5365-4216-A0A7-9C29B23187DE}"/>
              </a:ext>
            </a:extLst>
          </p:cNvPr>
          <p:cNvSpPr/>
          <p:nvPr/>
        </p:nvSpPr>
        <p:spPr>
          <a:xfrm>
            <a:off x="441295" y="3913982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8643"/>
              <a:gd name="adj4" fmla="val 2808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非通用性治具安装板</a:t>
            </a:r>
          </a:p>
        </p:txBody>
      </p:sp>
      <p:sp>
        <p:nvSpPr>
          <p:cNvPr id="16" name="标注: 线形 15">
            <a:extLst>
              <a:ext uri="{FF2B5EF4-FFF2-40B4-BE49-F238E27FC236}">
                <a16:creationId xmlns:a16="http://schemas.microsoft.com/office/drawing/2014/main" id="{842A6DEC-2A76-47F4-9C9C-D37C60C4FE21}"/>
              </a:ext>
            </a:extLst>
          </p:cNvPr>
          <p:cNvSpPr/>
          <p:nvPr/>
        </p:nvSpPr>
        <p:spPr>
          <a:xfrm>
            <a:off x="441295" y="453616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61671"/>
              <a:gd name="adj4" fmla="val 3014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</a:t>
            </a:r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FA86AEF7-BED4-4BC6-9C75-89DAF9E95111}"/>
              </a:ext>
            </a:extLst>
          </p:cNvPr>
          <p:cNvSpPr/>
          <p:nvPr/>
        </p:nvSpPr>
        <p:spPr>
          <a:xfrm>
            <a:off x="10421050" y="453628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90443"/>
              <a:gd name="adj4" fmla="val -3514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</p:spTree>
    <p:extLst>
      <p:ext uri="{BB962C8B-B14F-4D97-AF65-F5344CB8AC3E}">
        <p14:creationId xmlns:p14="http://schemas.microsoft.com/office/powerpoint/2010/main" val="392463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通止规部分说明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3ABD06-4123-4748-A1A6-C393180E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25" y="1231536"/>
            <a:ext cx="5839244" cy="5414572"/>
          </a:xfrm>
          <a:prstGeom prst="rect">
            <a:avLst/>
          </a:prstGeom>
        </p:spPr>
      </p:pic>
      <p:sp>
        <p:nvSpPr>
          <p:cNvPr id="9" name="标注: 线形 8">
            <a:extLst>
              <a:ext uri="{FF2B5EF4-FFF2-40B4-BE49-F238E27FC236}">
                <a16:creationId xmlns:a16="http://schemas.microsoft.com/office/drawing/2014/main" id="{86748F5C-CB8F-49DA-ACA6-9EDB2E73B142}"/>
              </a:ext>
            </a:extLst>
          </p:cNvPr>
          <p:cNvSpPr/>
          <p:nvPr/>
        </p:nvSpPr>
        <p:spPr>
          <a:xfrm>
            <a:off x="618427" y="3481431"/>
            <a:ext cx="1604655" cy="662729"/>
          </a:xfrm>
          <a:prstGeom prst="borderCallout1">
            <a:avLst>
              <a:gd name="adj1" fmla="val 47143"/>
              <a:gd name="adj2" fmla="val 102626"/>
              <a:gd name="adj3" fmla="val 102367"/>
              <a:gd name="adj4" fmla="val 21930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通止规库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通过伺服电机传动旋转，进行指定规格的通止规更换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940C2369-3FA1-48E3-8075-C89A96458140}"/>
              </a:ext>
            </a:extLst>
          </p:cNvPr>
          <p:cNvSpPr/>
          <p:nvPr/>
        </p:nvSpPr>
        <p:spPr>
          <a:xfrm>
            <a:off x="10018969" y="2387457"/>
            <a:ext cx="1541060" cy="666134"/>
          </a:xfrm>
          <a:prstGeom prst="borderCallout1">
            <a:avLst>
              <a:gd name="adj1" fmla="val 52822"/>
              <a:gd name="adj2" fmla="val -109"/>
              <a:gd name="adj3" fmla="val 50411"/>
              <a:gd name="adj4" fmla="val -1416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通过伺服扭矩大小对牙孔进行良品与不良品的识别</a:t>
            </a:r>
          </a:p>
        </p:txBody>
      </p:sp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A8CB0CF0-DAA6-4DB1-871E-2AFE85D303FA}"/>
              </a:ext>
            </a:extLst>
          </p:cNvPr>
          <p:cNvSpPr/>
          <p:nvPr/>
        </p:nvSpPr>
        <p:spPr>
          <a:xfrm>
            <a:off x="10018968" y="3490333"/>
            <a:ext cx="1541060" cy="418935"/>
          </a:xfrm>
          <a:prstGeom prst="borderCallout1">
            <a:avLst>
              <a:gd name="adj1" fmla="val 52822"/>
              <a:gd name="adj2" fmla="val -109"/>
              <a:gd name="adj3" fmla="val -45922"/>
              <a:gd name="adj4" fmla="val -131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激光笔</a:t>
            </a:r>
            <a:r>
              <a:rPr lang="en-US" altLang="zh-CN" sz="1200" dirty="0"/>
              <a:t>:</a:t>
            </a:r>
            <a:r>
              <a:rPr lang="zh-CN" altLang="en-US" sz="1200" dirty="0"/>
              <a:t>对不良位置进行红光预览</a:t>
            </a:r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A1B992F5-40BF-4BEB-8508-4EC285B3CF5E}"/>
              </a:ext>
            </a:extLst>
          </p:cNvPr>
          <p:cNvSpPr/>
          <p:nvPr/>
        </p:nvSpPr>
        <p:spPr>
          <a:xfrm>
            <a:off x="10018966" y="5251036"/>
            <a:ext cx="1650119" cy="747092"/>
          </a:xfrm>
          <a:prstGeom prst="borderCallout1">
            <a:avLst>
              <a:gd name="adj1" fmla="val 52822"/>
              <a:gd name="adj2" fmla="val -109"/>
              <a:gd name="adj3" fmla="val -11857"/>
              <a:gd name="adj4" fmla="val -2626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通规、止规规格检测</a:t>
            </a:r>
            <a:r>
              <a:rPr lang="en-US" altLang="zh-CN" sz="1200" dirty="0"/>
              <a:t>:</a:t>
            </a:r>
            <a:r>
              <a:rPr lang="zh-CN" altLang="en-US" sz="1200" b="1" dirty="0">
                <a:solidFill>
                  <a:srgbClr val="FF0000"/>
                </a:solidFill>
              </a:rPr>
              <a:t>规格更换</a:t>
            </a:r>
            <a:r>
              <a:rPr lang="zh-CN" altLang="en-US" sz="1200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开机启动</a:t>
            </a:r>
            <a:r>
              <a:rPr lang="zh-CN" altLang="en-US" sz="1200" dirty="0"/>
              <a:t>，会用视觉进行识别是否合规</a:t>
            </a:r>
          </a:p>
        </p:txBody>
      </p:sp>
    </p:spTree>
    <p:extLst>
      <p:ext uri="{BB962C8B-B14F-4D97-AF65-F5344CB8AC3E}">
        <p14:creationId xmlns:p14="http://schemas.microsoft.com/office/powerpoint/2010/main" val="84247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通止规连接方式说明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462A94-24E7-4B04-9836-C41E06ED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6" y="1358754"/>
            <a:ext cx="2927985" cy="478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标注: 线形 25">
            <a:extLst>
              <a:ext uri="{FF2B5EF4-FFF2-40B4-BE49-F238E27FC236}">
                <a16:creationId xmlns:a16="http://schemas.microsoft.com/office/drawing/2014/main" id="{142D3536-B394-4A27-9FB9-3E4CECF4D109}"/>
              </a:ext>
            </a:extLst>
          </p:cNvPr>
          <p:cNvSpPr/>
          <p:nvPr/>
        </p:nvSpPr>
        <p:spPr>
          <a:xfrm>
            <a:off x="5148227" y="176981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236585"/>
              <a:gd name="adj4" fmla="val -1910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/>
          </a:p>
          <a:p>
            <a:pPr algn="ctr"/>
            <a:r>
              <a:rPr lang="zh-CN" altLang="en-US" sz="1200" dirty="0"/>
              <a:t>万向节接头</a:t>
            </a:r>
            <a:endParaRPr lang="en-US" altLang="zh-CN" sz="1200" dirty="0"/>
          </a:p>
          <a:p>
            <a:endParaRPr lang="zh-CN" altLang="en-US" sz="12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6832F64-6FE2-462B-94D5-65D52773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18" y="1358754"/>
            <a:ext cx="1105517" cy="1252756"/>
          </a:xfrm>
          <a:prstGeom prst="rect">
            <a:avLst/>
          </a:prstGeom>
        </p:spPr>
      </p:pic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54FF43BE-FDFD-42AA-AE38-6D50C4A5CD75}"/>
              </a:ext>
            </a:extLst>
          </p:cNvPr>
          <p:cNvSpPr/>
          <p:nvPr/>
        </p:nvSpPr>
        <p:spPr>
          <a:xfrm>
            <a:off x="5148226" y="328369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105980"/>
              <a:gd name="adj4" fmla="val -1667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F82A1E4-4D3A-439A-AA13-2BB7EE06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585" y="2960404"/>
            <a:ext cx="2376805" cy="1087755"/>
          </a:xfrm>
          <a:prstGeom prst="rect">
            <a:avLst/>
          </a:prstGeom>
        </p:spPr>
      </p:pic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5C96A044-7096-4986-A374-512CE48936EC}"/>
              </a:ext>
            </a:extLst>
          </p:cNvPr>
          <p:cNvSpPr/>
          <p:nvPr/>
        </p:nvSpPr>
        <p:spPr>
          <a:xfrm>
            <a:off x="5148226" y="4793976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-177944"/>
              <a:gd name="adj4" fmla="val -1692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9D359BC-8451-4AF1-9692-E886C2D24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93" y="4682200"/>
            <a:ext cx="1977390" cy="66675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57E893F-EACB-4167-88F6-8B21E99099A9}"/>
              </a:ext>
            </a:extLst>
          </p:cNvPr>
          <p:cNvSpPr/>
          <p:nvPr/>
        </p:nvSpPr>
        <p:spPr>
          <a:xfrm>
            <a:off x="6925916" y="1871192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07F14769-4C93-4CF4-ADFD-1F824A1F6977}"/>
              </a:ext>
            </a:extLst>
          </p:cNvPr>
          <p:cNvSpPr/>
          <p:nvPr/>
        </p:nvSpPr>
        <p:spPr>
          <a:xfrm>
            <a:off x="6925916" y="3389841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65A4FED0-8FA3-4437-AC0D-712171A49143}"/>
              </a:ext>
            </a:extLst>
          </p:cNvPr>
          <p:cNvSpPr/>
          <p:nvPr/>
        </p:nvSpPr>
        <p:spPr>
          <a:xfrm>
            <a:off x="6925916" y="4908490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8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通止规换规说明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41603E-D5C0-434B-9CD6-25ACC1CF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36" y="1262364"/>
            <a:ext cx="4382770" cy="4063365"/>
          </a:xfrm>
          <a:prstGeom prst="rect">
            <a:avLst/>
          </a:prstGeom>
        </p:spPr>
      </p:pic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D315124D-2D59-4B26-8DEB-630B457D8444}"/>
              </a:ext>
            </a:extLst>
          </p:cNvPr>
          <p:cNvSpPr/>
          <p:nvPr/>
        </p:nvSpPr>
        <p:spPr>
          <a:xfrm>
            <a:off x="1562362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当一款产品有多种牙孔时</a:t>
            </a:r>
          </a:p>
        </p:txBody>
      </p:sp>
      <p:sp>
        <p:nvSpPr>
          <p:cNvPr id="12" name="燕尾形 47">
            <a:extLst>
              <a:ext uri="{FF2B5EF4-FFF2-40B4-BE49-F238E27FC236}">
                <a16:creationId xmlns:a16="http://schemas.microsoft.com/office/drawing/2014/main" id="{68ADE3EE-0D9F-4119-AFC8-8E82B556060B}"/>
              </a:ext>
            </a:extLst>
          </p:cNvPr>
          <p:cNvSpPr/>
          <p:nvPr/>
        </p:nvSpPr>
        <p:spPr>
          <a:xfrm>
            <a:off x="29305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5" name="流程图: 可选过程 14">
            <a:extLst>
              <a:ext uri="{FF2B5EF4-FFF2-40B4-BE49-F238E27FC236}">
                <a16:creationId xmlns:a16="http://schemas.microsoft.com/office/drawing/2014/main" id="{8B0D61FE-6984-435F-8F9C-E85E6026FEAB}"/>
              </a:ext>
            </a:extLst>
          </p:cNvPr>
          <p:cNvSpPr/>
          <p:nvPr/>
        </p:nvSpPr>
        <p:spPr>
          <a:xfrm>
            <a:off x="4030485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通止规夹头至通止规库进行换通止规</a:t>
            </a: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0D40A377-909F-4FBB-86E7-F0A2E68A93F6}"/>
              </a:ext>
            </a:extLst>
          </p:cNvPr>
          <p:cNvSpPr/>
          <p:nvPr/>
        </p:nvSpPr>
        <p:spPr>
          <a:xfrm>
            <a:off x="6498608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通止规转盘旋转至需换的通止规位进行进行更换</a:t>
            </a: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4BE460C4-083F-4123-8805-E5E3690F2A69}"/>
              </a:ext>
            </a:extLst>
          </p:cNvPr>
          <p:cNvSpPr/>
          <p:nvPr/>
        </p:nvSpPr>
        <p:spPr>
          <a:xfrm>
            <a:off x="8966730" y="5699078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进行检测，完成后需更换时继续进行更换</a:t>
            </a:r>
          </a:p>
        </p:txBody>
      </p:sp>
      <p:sp>
        <p:nvSpPr>
          <p:cNvPr id="24" name="标注: 线形 23">
            <a:extLst>
              <a:ext uri="{FF2B5EF4-FFF2-40B4-BE49-F238E27FC236}">
                <a16:creationId xmlns:a16="http://schemas.microsoft.com/office/drawing/2014/main" id="{A9731395-85DB-43D3-8C96-17393C248FB1}"/>
              </a:ext>
            </a:extLst>
          </p:cNvPr>
          <p:cNvSpPr/>
          <p:nvPr/>
        </p:nvSpPr>
        <p:spPr>
          <a:xfrm>
            <a:off x="978191" y="1849010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5357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5" name="标注: 线形 24">
            <a:extLst>
              <a:ext uri="{FF2B5EF4-FFF2-40B4-BE49-F238E27FC236}">
                <a16:creationId xmlns:a16="http://schemas.microsoft.com/office/drawing/2014/main" id="{798A6325-0F86-4D2A-AD34-660170443772}"/>
              </a:ext>
            </a:extLst>
          </p:cNvPr>
          <p:cNvSpPr/>
          <p:nvPr/>
        </p:nvSpPr>
        <p:spPr>
          <a:xfrm>
            <a:off x="978191" y="2546694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9786"/>
              <a:gd name="adj4" fmla="val 33639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6" name="标注: 线形 25">
            <a:extLst>
              <a:ext uri="{FF2B5EF4-FFF2-40B4-BE49-F238E27FC236}">
                <a16:creationId xmlns:a16="http://schemas.microsoft.com/office/drawing/2014/main" id="{99D5C96C-DB36-4A2D-B9CF-C7E2DC3821FA}"/>
              </a:ext>
            </a:extLst>
          </p:cNvPr>
          <p:cNvSpPr/>
          <p:nvPr/>
        </p:nvSpPr>
        <p:spPr>
          <a:xfrm>
            <a:off x="9456316" y="184901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07142"/>
              <a:gd name="adj4" fmla="val -144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通止规原点位</a:t>
            </a:r>
          </a:p>
        </p:txBody>
      </p:sp>
      <p:sp>
        <p:nvSpPr>
          <p:cNvPr id="27" name="标注: 线形 26">
            <a:extLst>
              <a:ext uri="{FF2B5EF4-FFF2-40B4-BE49-F238E27FC236}">
                <a16:creationId xmlns:a16="http://schemas.microsoft.com/office/drawing/2014/main" id="{B8C3DC6D-D7A9-4AE7-A0FD-425378391C2F}"/>
              </a:ext>
            </a:extLst>
          </p:cNvPr>
          <p:cNvSpPr/>
          <p:nvPr/>
        </p:nvSpPr>
        <p:spPr>
          <a:xfrm>
            <a:off x="978191" y="3244377"/>
            <a:ext cx="1489046" cy="714779"/>
          </a:xfrm>
          <a:prstGeom prst="borderCallout1">
            <a:avLst>
              <a:gd name="adj1" fmla="val 47143"/>
              <a:gd name="adj2" fmla="val 102626"/>
              <a:gd name="adj3" fmla="val 118978"/>
              <a:gd name="adj4" fmla="val 2425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通止规刀库通过伺服传动所需通止规</a:t>
            </a:r>
          </a:p>
        </p:txBody>
      </p:sp>
      <p:sp>
        <p:nvSpPr>
          <p:cNvPr id="28" name="燕尾形 47">
            <a:extLst>
              <a:ext uri="{FF2B5EF4-FFF2-40B4-BE49-F238E27FC236}">
                <a16:creationId xmlns:a16="http://schemas.microsoft.com/office/drawing/2014/main" id="{CDA36E74-A586-4DFD-A135-77D29982E0C3}"/>
              </a:ext>
            </a:extLst>
          </p:cNvPr>
          <p:cNvSpPr/>
          <p:nvPr/>
        </p:nvSpPr>
        <p:spPr>
          <a:xfrm>
            <a:off x="5398689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29" name="燕尾形 47">
            <a:extLst>
              <a:ext uri="{FF2B5EF4-FFF2-40B4-BE49-F238E27FC236}">
                <a16:creationId xmlns:a16="http://schemas.microsoft.com/office/drawing/2014/main" id="{5710FCBC-DA28-494B-B217-FE310C102939}"/>
              </a:ext>
            </a:extLst>
          </p:cNvPr>
          <p:cNvSpPr/>
          <p:nvPr/>
        </p:nvSpPr>
        <p:spPr>
          <a:xfrm>
            <a:off x="78703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00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通止规库说明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21447A-1361-482A-A67D-1E47D30354CB}"/>
              </a:ext>
            </a:extLst>
          </p:cNvPr>
          <p:cNvGrpSpPr/>
          <p:nvPr/>
        </p:nvGrpSpPr>
        <p:grpSpPr>
          <a:xfrm>
            <a:off x="2329677" y="1410768"/>
            <a:ext cx="8193338" cy="4554721"/>
            <a:chOff x="1911276" y="1862355"/>
            <a:chExt cx="8193338" cy="455472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1F838DA-1F30-47E3-9D9C-2017ABE0B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276" y="1862355"/>
              <a:ext cx="8193338" cy="45547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41922DC-5DF9-4B46-8A75-5E8119024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838" y="1862356"/>
              <a:ext cx="1977390" cy="666750"/>
            </a:xfrm>
            <a:prstGeom prst="rect">
              <a:avLst/>
            </a:prstGeom>
          </p:spPr>
        </p:pic>
      </p:grpSp>
      <p:sp>
        <p:nvSpPr>
          <p:cNvPr id="16" name="标注: 线形 15">
            <a:extLst>
              <a:ext uri="{FF2B5EF4-FFF2-40B4-BE49-F238E27FC236}">
                <a16:creationId xmlns:a16="http://schemas.microsoft.com/office/drawing/2014/main" id="{DE9436D8-014A-4BFA-8D19-19E7F4157072}"/>
              </a:ext>
            </a:extLst>
          </p:cNvPr>
          <p:cNvSpPr/>
          <p:nvPr/>
        </p:nvSpPr>
        <p:spPr>
          <a:xfrm>
            <a:off x="323849" y="199162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3968"/>
              <a:gd name="adj4" fmla="val 24228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通止规夹头</a:t>
            </a:r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2522F196-18DB-479A-B273-915206372060}"/>
              </a:ext>
            </a:extLst>
          </p:cNvPr>
          <p:cNvSpPr/>
          <p:nvPr/>
        </p:nvSpPr>
        <p:spPr>
          <a:xfrm>
            <a:off x="323849" y="274600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7862"/>
              <a:gd name="adj4" fmla="val 2873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  <p:sp>
        <p:nvSpPr>
          <p:cNvPr id="18" name="标注: 线形 17">
            <a:extLst>
              <a:ext uri="{FF2B5EF4-FFF2-40B4-BE49-F238E27FC236}">
                <a16:creationId xmlns:a16="http://schemas.microsoft.com/office/drawing/2014/main" id="{53A90718-C0A1-47A4-867F-F09E5C41CECA}"/>
              </a:ext>
            </a:extLst>
          </p:cNvPr>
          <p:cNvSpPr/>
          <p:nvPr/>
        </p:nvSpPr>
        <p:spPr>
          <a:xfrm>
            <a:off x="323849" y="350038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5056"/>
              <a:gd name="adj4" fmla="val 303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同步轮</a:t>
            </a:r>
          </a:p>
        </p:txBody>
      </p:sp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45054063-AFE4-46E4-B49C-48E616F8F290}"/>
              </a:ext>
            </a:extLst>
          </p:cNvPr>
          <p:cNvSpPr/>
          <p:nvPr/>
        </p:nvSpPr>
        <p:spPr>
          <a:xfrm>
            <a:off x="323849" y="425476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5019"/>
              <a:gd name="adj4" fmla="val 3169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</p:spTree>
    <p:extLst>
      <p:ext uri="{BB962C8B-B14F-4D97-AF65-F5344CB8AC3E}">
        <p14:creationId xmlns:p14="http://schemas.microsoft.com/office/powerpoint/2010/main" val="242725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67B09C30-A13E-486D-96F5-9FC0DED5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286729" y="3660457"/>
            <a:ext cx="2467610" cy="366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光学安装说明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2479C-9221-44F5-8D75-716588EB1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713B373-C6A6-4321-98DB-7AC6EBC39AF4}"/>
              </a:ext>
            </a:extLst>
          </p:cNvPr>
          <p:cNvSpPr/>
          <p:nvPr/>
        </p:nvSpPr>
        <p:spPr>
          <a:xfrm rot="10800000" flipV="1">
            <a:off x="1919722" y="4599461"/>
            <a:ext cx="2834617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5938F3-8598-470B-9346-C71F5C23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693" y="1221740"/>
            <a:ext cx="929640" cy="215646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6DB86FC-775D-4F6F-8D88-E646936A919E}"/>
              </a:ext>
            </a:extLst>
          </p:cNvPr>
          <p:cNvCxnSpPr>
            <a:cxnSpLocks/>
          </p:cNvCxnSpPr>
          <p:nvPr/>
        </p:nvCxnSpPr>
        <p:spPr>
          <a:xfrm flipH="1">
            <a:off x="2614740" y="3378200"/>
            <a:ext cx="9843" cy="12212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73574DE-D591-4D1F-B564-4BD9211809E6}"/>
              </a:ext>
            </a:extLst>
          </p:cNvPr>
          <p:cNvSpPr txBox="1"/>
          <p:nvPr/>
        </p:nvSpPr>
        <p:spPr>
          <a:xfrm>
            <a:off x="1854737" y="3691111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250mm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B4CAEF-2328-46A3-B04C-1A1EF605F07D}"/>
              </a:ext>
            </a:extLst>
          </p:cNvPr>
          <p:cNvSpPr txBox="1"/>
          <p:nvPr/>
        </p:nvSpPr>
        <p:spPr>
          <a:xfrm>
            <a:off x="1861849" y="2308582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400mm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44709E4-287F-4920-9922-19CC1A8C3630}"/>
              </a:ext>
            </a:extLst>
          </p:cNvPr>
          <p:cNvCxnSpPr>
            <a:cxnSpLocks/>
          </p:cNvCxnSpPr>
          <p:nvPr/>
        </p:nvCxnSpPr>
        <p:spPr>
          <a:xfrm flipH="1" flipV="1">
            <a:off x="2604898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AB7B7F-DFF8-48CF-9C30-E57ACB69A328}"/>
              </a:ext>
            </a:extLst>
          </p:cNvPr>
          <p:cNvCxnSpPr/>
          <p:nvPr/>
        </p:nvCxnSpPr>
        <p:spPr>
          <a:xfrm flipV="1">
            <a:off x="2489963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58D034-59D1-4EF3-A738-AD6BAD7DF8A5}"/>
              </a:ext>
            </a:extLst>
          </p:cNvPr>
          <p:cNvCxnSpPr>
            <a:cxnSpLocks/>
          </p:cNvCxnSpPr>
          <p:nvPr/>
        </p:nvCxnSpPr>
        <p:spPr>
          <a:xfrm flipH="1">
            <a:off x="2380743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793FA6-F70F-4CD4-9BC7-7F83ADDEEF8F}"/>
              </a:ext>
            </a:extLst>
          </p:cNvPr>
          <p:cNvSpPr txBox="1"/>
          <p:nvPr/>
        </p:nvSpPr>
        <p:spPr>
          <a:xfrm>
            <a:off x="6567274" y="4474991"/>
            <a:ext cx="5329449" cy="20089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相机采用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:9344*7000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高分辨率全局面阵相机。</a:t>
            </a:r>
            <a:endParaRPr lang="en-US" altLang="zh-CN" sz="1200" dirty="0"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相机运动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速度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:150~200mm/s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FOV:83mm*62mm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单次运动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+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采图预估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:0.7s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/</a:t>
            </a:r>
            <a:r>
              <a:rPr lang="en-US" altLang="zh-CN" sz="1200" dirty="0" err="1">
                <a:latin typeface="+mn-ea"/>
                <a:cs typeface="Helvetica Neue Medium" panose="02000503000000020004"/>
                <a:sym typeface="Helvetica Neue Medium" panose="02000503000000020004"/>
              </a:rPr>
              <a:t>psc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单像素精度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0.009mm/pixel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:(750+20) mm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(700+20)mm,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需大概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拍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120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:120*0.7=84s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最小规格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(300+20) mm*(300+20)mm,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需大概拍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24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:24*0.7=16.8s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5" name="标注: 线形 44">
            <a:extLst>
              <a:ext uri="{FF2B5EF4-FFF2-40B4-BE49-F238E27FC236}">
                <a16:creationId xmlns:a16="http://schemas.microsoft.com/office/drawing/2014/main" id="{3774CD6A-73A6-480E-A7CD-E92C6DBEE80B}"/>
              </a:ext>
            </a:extLst>
          </p:cNvPr>
          <p:cNvSpPr/>
          <p:nvPr/>
        </p:nvSpPr>
        <p:spPr>
          <a:xfrm>
            <a:off x="382904" y="1632775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41872"/>
              <a:gd name="adj4" fmla="val 1895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高分辨率面阵相机</a:t>
            </a:r>
          </a:p>
        </p:txBody>
      </p:sp>
      <p:sp>
        <p:nvSpPr>
          <p:cNvPr id="46" name="标注: 线形 45">
            <a:extLst>
              <a:ext uri="{FF2B5EF4-FFF2-40B4-BE49-F238E27FC236}">
                <a16:creationId xmlns:a16="http://schemas.microsoft.com/office/drawing/2014/main" id="{7CEF91F7-FDF2-4FE8-BFA0-3D50278E95D4}"/>
              </a:ext>
            </a:extLst>
          </p:cNvPr>
          <p:cNvSpPr/>
          <p:nvPr/>
        </p:nvSpPr>
        <p:spPr>
          <a:xfrm>
            <a:off x="383211" y="2493824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47" name="标注: 线形 46">
            <a:extLst>
              <a:ext uri="{FF2B5EF4-FFF2-40B4-BE49-F238E27FC236}">
                <a16:creationId xmlns:a16="http://schemas.microsoft.com/office/drawing/2014/main" id="{FA4EB5FD-2978-4627-BA95-288891578B7B}"/>
              </a:ext>
            </a:extLst>
          </p:cNvPr>
          <p:cNvSpPr/>
          <p:nvPr/>
        </p:nvSpPr>
        <p:spPr>
          <a:xfrm>
            <a:off x="392023" y="3901761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2082"/>
              <a:gd name="adj4" fmla="val 14757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定制高亮环形光源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80573D4A-0AEF-470B-9364-878022E767D7}"/>
              </a:ext>
            </a:extLst>
          </p:cNvPr>
          <p:cNvSpPr/>
          <p:nvPr/>
        </p:nvSpPr>
        <p:spPr>
          <a:xfrm>
            <a:off x="4265848" y="2952102"/>
            <a:ext cx="2010058" cy="426095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相机分多次拍摄</a:t>
            </a:r>
          </a:p>
        </p:txBody>
      </p:sp>
      <p:sp>
        <p:nvSpPr>
          <p:cNvPr id="49" name="标注: 线形 48">
            <a:extLst>
              <a:ext uri="{FF2B5EF4-FFF2-40B4-BE49-F238E27FC236}">
                <a16:creationId xmlns:a16="http://schemas.microsoft.com/office/drawing/2014/main" id="{916D2842-DA18-4C36-9B47-29DA02BA32F4}"/>
              </a:ext>
            </a:extLst>
          </p:cNvPr>
          <p:cNvSpPr/>
          <p:nvPr/>
        </p:nvSpPr>
        <p:spPr>
          <a:xfrm>
            <a:off x="382904" y="4762810"/>
            <a:ext cx="1454804" cy="716655"/>
          </a:xfrm>
          <a:prstGeom prst="borderCallout1">
            <a:avLst>
              <a:gd name="adj1" fmla="val 52611"/>
              <a:gd name="adj2" fmla="val 97755"/>
              <a:gd name="adj3" fmla="val 10716"/>
              <a:gd name="adj4" fmla="val 11761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产品放置在治具中，利用气缸定位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4C1E4AA-1192-4E08-9065-9AF0B9F936DA}"/>
              </a:ext>
            </a:extLst>
          </p:cNvPr>
          <p:cNvGrpSpPr/>
          <p:nvPr/>
        </p:nvGrpSpPr>
        <p:grpSpPr>
          <a:xfrm>
            <a:off x="6567274" y="987570"/>
            <a:ext cx="4313247" cy="3540615"/>
            <a:chOff x="6991722" y="1003759"/>
            <a:chExt cx="2074877" cy="57945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79DD670-4841-4FA9-B6F2-1F31877A7415}"/>
                </a:ext>
              </a:extLst>
            </p:cNvPr>
            <p:cNvGrpSpPr/>
            <p:nvPr/>
          </p:nvGrpSpPr>
          <p:grpSpPr>
            <a:xfrm>
              <a:off x="7279909" y="1003759"/>
              <a:ext cx="1779862" cy="5016615"/>
              <a:chOff x="7927976" y="1424838"/>
              <a:chExt cx="2365065" cy="8300141"/>
            </a:xfrm>
          </p:grpSpPr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8A5D78FD-AC40-4593-BA69-120B23416CF1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686961648"/>
                  </p:ext>
                </p:extLst>
              </p:nvPr>
            </p:nvGraphicFramePr>
            <p:xfrm>
              <a:off x="7927976" y="1424838"/>
              <a:ext cx="2365065" cy="83001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1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6525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4A5B4507-585B-41D6-B604-86B00B374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3193" y="3102030"/>
                <a:ext cx="0" cy="4944194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ysDot"/>
                <a:round/>
                <a:tailEnd type="arrow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9486F58-6C90-4399-9103-2BB9B649C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909" y="6039185"/>
              <a:ext cx="1" cy="53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F68284B-2789-4CD4-B464-AF3DB3CDD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6599" y="6030291"/>
              <a:ext cx="0" cy="54722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A952C8D-F063-41DD-8B13-F0A3562A309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078" y="6020374"/>
              <a:ext cx="195832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594339-8268-4B74-902B-D4A25B6E5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4078" y="1008028"/>
              <a:ext cx="195832" cy="2593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2180D99-E884-46A7-B94B-F20DC6AAF292}"/>
                </a:ext>
              </a:extLst>
            </p:cNvPr>
            <p:cNvCxnSpPr>
              <a:cxnSpLocks/>
            </p:cNvCxnSpPr>
            <p:nvPr/>
          </p:nvCxnSpPr>
          <p:spPr>
            <a:xfrm>
              <a:off x="7181993" y="1003761"/>
              <a:ext cx="0" cy="483468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44611EA-E90F-4B7C-8136-FFEBC17D737F}"/>
                </a:ext>
              </a:extLst>
            </p:cNvPr>
            <p:cNvCxnSpPr>
              <a:cxnSpLocks/>
            </p:cNvCxnSpPr>
            <p:nvPr/>
          </p:nvCxnSpPr>
          <p:spPr>
            <a:xfrm>
              <a:off x="7279909" y="6331458"/>
              <a:ext cx="1779864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72461BB-84BE-4C43-99BA-39050E3858C8}"/>
                </a:ext>
              </a:extLst>
            </p:cNvPr>
            <p:cNvSpPr txBox="1"/>
            <p:nvPr/>
          </p:nvSpPr>
          <p:spPr>
            <a:xfrm rot="5400000">
              <a:off x="6440130" y="3639865"/>
              <a:ext cx="1311891" cy="2087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sym typeface="Helvetica Neue Medium" panose="02000503000000020004"/>
                </a:rPr>
                <a:t>750mm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ACA49E9-2769-481B-80E6-485FB2CAB7E0}"/>
                </a:ext>
              </a:extLst>
            </p:cNvPr>
            <p:cNvSpPr txBox="1"/>
            <p:nvPr/>
          </p:nvSpPr>
          <p:spPr>
            <a:xfrm>
              <a:off x="8006870" y="6207085"/>
              <a:ext cx="463071" cy="5912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R="0" indent="0" algn="ctr" defTabSz="8255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Helvetica Neue Medium" panose="02000503000000020004"/>
                </a:defRPr>
              </a:lvl1pPr>
            </a:lstStyle>
            <a:p>
              <a:r>
                <a:rPr lang="en-US" altLang="zh-CN" sz="1000" dirty="0">
                  <a:solidFill>
                    <a:schemeClr val="tx1"/>
                  </a:solidFill>
                  <a:latin typeface="+mn-ea"/>
                  <a:sym typeface="Helvetica Neue Medium" panose="02000503000000020004"/>
                </a:rPr>
                <a:t>700mm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AB141B43-7F95-49C1-8606-7CF24885F0BE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0683EC46-3F94-44AA-86DD-1E2FA99D3E6A}"/>
                </a:ext>
              </a:extLst>
            </p:cNvPr>
            <p:cNvCxnSpPr>
              <a:cxnSpLocks/>
            </p:cNvCxnSpPr>
            <p:nvPr/>
          </p:nvCxnSpPr>
          <p:spPr>
            <a:xfrm>
              <a:off x="7790177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6D71F7AB-A570-4F42-92D0-84ABCEEEA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0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B45BC65-6E0B-436E-91D4-D4730D9FD81A}"/>
                </a:ext>
              </a:extLst>
            </p:cNvPr>
            <p:cNvCxnSpPr>
              <a:cxnSpLocks/>
            </p:cNvCxnSpPr>
            <p:nvPr/>
          </p:nvCxnSpPr>
          <p:spPr>
            <a:xfrm>
              <a:off x="818206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A64B3D1-357D-4E2A-8C9E-F692BCC3AA6C}"/>
                </a:ext>
              </a:extLst>
            </p:cNvPr>
            <p:cNvCxnSpPr>
              <a:cxnSpLocks/>
            </p:cNvCxnSpPr>
            <p:nvPr/>
          </p:nvCxnSpPr>
          <p:spPr>
            <a:xfrm>
              <a:off x="8375757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2ABDC608-8539-491F-A09A-492D1C0D2CA3}"/>
                </a:ext>
              </a:extLst>
            </p:cNvPr>
            <p:cNvCxnSpPr>
              <a:cxnSpLocks/>
            </p:cNvCxnSpPr>
            <p:nvPr/>
          </p:nvCxnSpPr>
          <p:spPr>
            <a:xfrm>
              <a:off x="8568624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949C6609-2801-4421-8637-80065B902E74}"/>
                </a:ext>
              </a:extLst>
            </p:cNvPr>
            <p:cNvCxnSpPr>
              <a:cxnSpLocks/>
            </p:cNvCxnSpPr>
            <p:nvPr/>
          </p:nvCxnSpPr>
          <p:spPr>
            <a:xfrm>
              <a:off x="877094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389EA51-C14A-4665-9460-79C7B41FAC86}"/>
                </a:ext>
              </a:extLst>
            </p:cNvPr>
            <p:cNvCxnSpPr>
              <a:cxnSpLocks/>
            </p:cNvCxnSpPr>
            <p:nvPr/>
          </p:nvCxnSpPr>
          <p:spPr>
            <a:xfrm>
              <a:off x="897622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429C164-98C5-48AF-BC95-E264B040F745}"/>
              </a:ext>
            </a:extLst>
          </p:cNvPr>
          <p:cNvCxnSpPr/>
          <p:nvPr/>
        </p:nvCxnSpPr>
        <p:spPr>
          <a:xfrm flipV="1">
            <a:off x="4122773" y="3940023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425E2DE-9DF3-4BDC-8E40-F33FA91F3653}"/>
              </a:ext>
            </a:extLst>
          </p:cNvPr>
          <p:cNvCxnSpPr>
            <a:cxnSpLocks/>
          </p:cNvCxnSpPr>
          <p:nvPr/>
        </p:nvCxnSpPr>
        <p:spPr>
          <a:xfrm>
            <a:off x="4366196" y="3940023"/>
            <a:ext cx="0" cy="65943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C00BBCD-D189-4BCA-8097-B34203AA568C}"/>
              </a:ext>
            </a:extLst>
          </p:cNvPr>
          <p:cNvSpPr txBox="1"/>
          <p:nvPr/>
        </p:nvSpPr>
        <p:spPr>
          <a:xfrm>
            <a:off x="4410988" y="4000155"/>
            <a:ext cx="86401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15~20mm</a:t>
            </a:r>
          </a:p>
        </p:txBody>
      </p:sp>
    </p:spTree>
    <p:extLst>
      <p:ext uri="{BB962C8B-B14F-4D97-AF65-F5344CB8AC3E}">
        <p14:creationId xmlns:p14="http://schemas.microsoft.com/office/powerpoint/2010/main" val="2733701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C12C2D8-99BE-4B06-988A-E6461AECF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89174"/>
              </p:ext>
            </p:extLst>
          </p:nvPr>
        </p:nvGraphicFramePr>
        <p:xfrm>
          <a:off x="1062605" y="1001567"/>
          <a:ext cx="10066789" cy="571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670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软件原型</a:t>
            </a:r>
          </a:p>
        </p:txBody>
      </p:sp>
    </p:spTree>
    <p:extLst>
      <p:ext uri="{BB962C8B-B14F-4D97-AF65-F5344CB8AC3E}">
        <p14:creationId xmlns:p14="http://schemas.microsoft.com/office/powerpoint/2010/main" val="281656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0C1AB-0C8E-4506-8038-24FD453C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23" y="1245343"/>
            <a:ext cx="7922528" cy="474965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3385ACE-5AFF-41DF-B800-0A8223A80B71}"/>
              </a:ext>
            </a:extLst>
          </p:cNvPr>
          <p:cNvSpPr/>
          <p:nvPr/>
        </p:nvSpPr>
        <p:spPr>
          <a:xfrm>
            <a:off x="2348757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线形 4">
            <a:extLst>
              <a:ext uri="{FF2B5EF4-FFF2-40B4-BE49-F238E27FC236}">
                <a16:creationId xmlns:a16="http://schemas.microsoft.com/office/drawing/2014/main" id="{52591E64-3831-481C-9203-6904F640E626}"/>
              </a:ext>
            </a:extLst>
          </p:cNvPr>
          <p:cNvSpPr/>
          <p:nvPr/>
        </p:nvSpPr>
        <p:spPr>
          <a:xfrm>
            <a:off x="164345" y="1200952"/>
            <a:ext cx="2039874" cy="3015939"/>
          </a:xfrm>
          <a:prstGeom prst="borderCallout1">
            <a:avLst>
              <a:gd name="adj1" fmla="val 35397"/>
              <a:gd name="adj2" fmla="val 99846"/>
              <a:gd name="adj3" fmla="val 26091"/>
              <a:gd name="adj4" fmla="val 1117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一键检测</a:t>
            </a:r>
            <a:r>
              <a:rPr lang="en-US" altLang="zh-CN" sz="1200" b="1" dirty="0">
                <a:solidFill>
                  <a:schemeClr val="tx1"/>
                </a:solidFill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</a:rPr>
              <a:t>停止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200" dirty="0">
                <a:solidFill>
                  <a:schemeClr val="tx1"/>
                </a:solidFill>
              </a:rPr>
              <a:t>+</a:t>
            </a:r>
            <a:r>
              <a:rPr lang="zh-CN" altLang="en-US" sz="1200" dirty="0">
                <a:solidFill>
                  <a:schemeClr val="tx1"/>
                </a:solidFill>
              </a:rPr>
              <a:t>检测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停止。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配方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相机配置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设置相机参数。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4.</a:t>
            </a:r>
            <a:r>
              <a:rPr lang="zh-CN" altLang="en-US" sz="1200" dirty="0">
                <a:solidFill>
                  <a:schemeClr val="tx1"/>
                </a:solidFill>
              </a:rPr>
              <a:t>轴配置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设置轴参数。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5.</a:t>
            </a:r>
            <a:r>
              <a:rPr lang="zh-CN" altLang="en-US" sz="1200" b="1" dirty="0">
                <a:solidFill>
                  <a:schemeClr val="tx1"/>
                </a:solidFill>
              </a:rPr>
              <a:t>标定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6.</a:t>
            </a:r>
            <a:r>
              <a:rPr lang="en-US" altLang="zh-CN" sz="1200" b="1" dirty="0">
                <a:solidFill>
                  <a:schemeClr val="tx1"/>
                </a:solidFill>
              </a:rPr>
              <a:t>CAD</a:t>
            </a:r>
            <a:r>
              <a:rPr lang="zh-CN" altLang="en-US" sz="1200" b="1" dirty="0">
                <a:solidFill>
                  <a:schemeClr val="tx1"/>
                </a:solidFill>
              </a:rPr>
              <a:t>导入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7.</a:t>
            </a:r>
            <a:r>
              <a:rPr lang="zh-CN" altLang="en-US" sz="1200" b="1" dirty="0">
                <a:solidFill>
                  <a:schemeClr val="tx1"/>
                </a:solidFill>
              </a:rPr>
              <a:t>权限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三级权限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8.</a:t>
            </a:r>
            <a:r>
              <a:rPr lang="zh-CN" altLang="en-US" sz="1200" b="1" dirty="0">
                <a:solidFill>
                  <a:schemeClr val="tx1"/>
                </a:solidFill>
              </a:rPr>
              <a:t>报表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9.</a:t>
            </a:r>
            <a:r>
              <a:rPr lang="zh-CN" altLang="en-US" sz="1200" b="1" dirty="0">
                <a:solidFill>
                  <a:schemeClr val="tx1"/>
                </a:solidFill>
              </a:rPr>
              <a:t>高级设置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747D9D3F-BDEC-4C68-B112-81DC162B1D51}"/>
              </a:ext>
            </a:extLst>
          </p:cNvPr>
          <p:cNvSpPr/>
          <p:nvPr/>
        </p:nvSpPr>
        <p:spPr>
          <a:xfrm>
            <a:off x="164343" y="4428022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3743"/>
              <a:gd name="adj4" fmla="val 1150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91731A3F-8D39-4C34-BE38-34F32271B2E9}"/>
              </a:ext>
            </a:extLst>
          </p:cNvPr>
          <p:cNvSpPr/>
          <p:nvPr/>
        </p:nvSpPr>
        <p:spPr>
          <a:xfrm>
            <a:off x="164343" y="4902005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2134"/>
              <a:gd name="adj4" fmla="val 1087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264D478-2561-4A8C-A984-6DDA05941888}"/>
              </a:ext>
            </a:extLst>
          </p:cNvPr>
          <p:cNvSpPr/>
          <p:nvPr/>
        </p:nvSpPr>
        <p:spPr>
          <a:xfrm>
            <a:off x="2333377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8694015-0133-49D3-A500-BBB1C954BAF2}"/>
              </a:ext>
            </a:extLst>
          </p:cNvPr>
          <p:cNvSpPr/>
          <p:nvPr/>
        </p:nvSpPr>
        <p:spPr>
          <a:xfrm>
            <a:off x="2348757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02EEEA83-91B0-4848-8133-CDA7431913ED}"/>
              </a:ext>
            </a:extLst>
          </p:cNvPr>
          <p:cNvSpPr/>
          <p:nvPr/>
        </p:nvSpPr>
        <p:spPr>
          <a:xfrm>
            <a:off x="164343" y="5373344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-12336"/>
              <a:gd name="adj4" fmla="val 1108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15707205-A2A6-464A-87D7-225397E8160E}"/>
              </a:ext>
            </a:extLst>
          </p:cNvPr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211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定位工具集。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测量工具集。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逻辑工具集。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F5F47FD-DB77-4857-9CD8-E367DEE7714D}"/>
              </a:ext>
            </a:extLst>
          </p:cNvPr>
          <p:cNvSpPr/>
          <p:nvPr/>
        </p:nvSpPr>
        <p:spPr>
          <a:xfrm>
            <a:off x="8001538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83A469A5-7C4D-4D73-9D54-00648709BA8B}"/>
              </a:ext>
            </a:extLst>
          </p:cNvPr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4475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C13F597-2D9E-4341-B359-C4574F356EBD}"/>
              </a:ext>
            </a:extLst>
          </p:cNvPr>
          <p:cNvSpPr/>
          <p:nvPr/>
        </p:nvSpPr>
        <p:spPr>
          <a:xfrm>
            <a:off x="6076787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3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64965" y="3938288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关于思谋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164965" y="4791017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项目需求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7164965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硬件设计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9979124" y="3931109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软件原型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9979124" y="4791016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样机逻辑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6"/>
          </p:nvPr>
        </p:nvSpPr>
        <p:spPr>
          <a:xfrm>
            <a:off x="9979124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技术优势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样机逻辑</a:t>
            </a:r>
          </a:p>
        </p:txBody>
      </p:sp>
    </p:spTree>
    <p:extLst>
      <p:ext uri="{BB962C8B-B14F-4D97-AF65-F5344CB8AC3E}">
        <p14:creationId xmlns:p14="http://schemas.microsoft.com/office/powerpoint/2010/main" val="75458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6854227-C388-49E4-A6AA-3AE44C95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1" y="1155341"/>
            <a:ext cx="5088100" cy="49025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sp>
        <p:nvSpPr>
          <p:cNvPr id="4" name="圆角矩形 29">
            <a:extLst>
              <a:ext uri="{FF2B5EF4-FFF2-40B4-BE49-F238E27FC236}">
                <a16:creationId xmlns:a16="http://schemas.microsoft.com/office/drawing/2014/main" id="{6F2A2E99-3948-4C78-9507-7255A41200B7}"/>
              </a:ext>
            </a:extLst>
          </p:cNvPr>
          <p:cNvSpPr/>
          <p:nvPr/>
        </p:nvSpPr>
        <p:spPr>
          <a:xfrm>
            <a:off x="1845310" y="4080384"/>
            <a:ext cx="35814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Y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B1DB4F3F-6FCE-4936-BB6E-4D191FB68B0B}"/>
              </a:ext>
            </a:extLst>
          </p:cNvPr>
          <p:cNvSpPr/>
          <p:nvPr/>
        </p:nvSpPr>
        <p:spPr>
          <a:xfrm>
            <a:off x="1428841" y="2451517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X1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3682CDC9-B39A-4BF0-A9A9-14499C358B81}"/>
              </a:ext>
            </a:extLst>
          </p:cNvPr>
          <p:cNvSpPr/>
          <p:nvPr/>
        </p:nvSpPr>
        <p:spPr>
          <a:xfrm>
            <a:off x="3700144" y="3392683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X2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14E7D572-02AF-467B-BF8E-B5DC43D5FBBA}"/>
              </a:ext>
            </a:extLst>
          </p:cNvPr>
          <p:cNvSpPr/>
          <p:nvPr/>
        </p:nvSpPr>
        <p:spPr>
          <a:xfrm>
            <a:off x="2203450" y="3271398"/>
            <a:ext cx="74422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Z1</a:t>
            </a:r>
            <a:r>
              <a:rPr lang="zh-CN" altLang="en-US" sz="1000">
                <a:sym typeface="+mn-ea"/>
              </a:rPr>
              <a:t>轴视觉</a:t>
            </a:r>
            <a:endParaRPr lang="en-US" altLang="zh-CN" sz="1000" dirty="0"/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104AF627-D48B-467B-A74F-E4B1CE0B6C79}"/>
              </a:ext>
            </a:extLst>
          </p:cNvPr>
          <p:cNvSpPr/>
          <p:nvPr/>
        </p:nvSpPr>
        <p:spPr>
          <a:xfrm>
            <a:off x="2712084" y="2407798"/>
            <a:ext cx="786765" cy="27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Z2</a:t>
            </a:r>
            <a:r>
              <a:rPr lang="zh-CN" altLang="en-US" sz="1000">
                <a:sym typeface="+mn-ea"/>
              </a:rPr>
              <a:t>轴通规及止规</a:t>
            </a:r>
            <a:endParaRPr lang="en-US" altLang="zh-CN" sz="1000" dirty="0">
              <a:sym typeface="+mn-ea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94D74C0-529F-4040-9BD4-D7CB59408CB2}"/>
              </a:ext>
            </a:extLst>
          </p:cNvPr>
          <p:cNvSpPr/>
          <p:nvPr/>
        </p:nvSpPr>
        <p:spPr>
          <a:xfrm>
            <a:off x="5680284" y="3178757"/>
            <a:ext cx="1377205" cy="427852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运行逻辑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5398A3-B840-49AB-B1FB-5A75606A693C}"/>
              </a:ext>
            </a:extLst>
          </p:cNvPr>
          <p:cNvGrpSpPr/>
          <p:nvPr/>
        </p:nvGrpSpPr>
        <p:grpSpPr>
          <a:xfrm>
            <a:off x="7291550" y="733414"/>
            <a:ext cx="3538397" cy="5561107"/>
            <a:chOff x="7185025" y="261620"/>
            <a:chExt cx="4234180" cy="6619240"/>
          </a:xfrm>
        </p:grpSpPr>
        <p:sp>
          <p:nvSpPr>
            <p:cNvPr id="19" name="流程图: 终止 18">
              <a:extLst>
                <a:ext uri="{FF2B5EF4-FFF2-40B4-BE49-F238E27FC236}">
                  <a16:creationId xmlns:a16="http://schemas.microsoft.com/office/drawing/2014/main" id="{D3B0BC48-17E8-4F92-838A-1A4DD1C0B3CA}"/>
                </a:ext>
              </a:extLst>
            </p:cNvPr>
            <p:cNvSpPr/>
            <p:nvPr/>
          </p:nvSpPr>
          <p:spPr>
            <a:xfrm>
              <a:off x="8943340" y="261620"/>
              <a:ext cx="901065" cy="3454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开始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8ED4E01-1E67-4F95-9D0C-2B68E1B5079C}"/>
                </a:ext>
              </a:extLst>
            </p:cNvPr>
            <p:cNvCxnSpPr>
              <a:stCxn id="19" idx="2"/>
              <a:endCxn id="21" idx="0"/>
            </p:cNvCxnSpPr>
            <p:nvPr/>
          </p:nvCxnSpPr>
          <p:spPr>
            <a:xfrm>
              <a:off x="9394190" y="607060"/>
              <a:ext cx="12065" cy="589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EC09234-962E-4AAA-B9CA-54FDF6C3DD17}"/>
                </a:ext>
              </a:extLst>
            </p:cNvPr>
            <p:cNvSpPr/>
            <p:nvPr/>
          </p:nvSpPr>
          <p:spPr>
            <a:xfrm>
              <a:off x="8754110" y="119634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作业员将产品放入</a:t>
              </a:r>
              <a:r>
                <a:rPr lang="en-US" altLang="zh-CN" sz="1000"/>
                <a:t>Y</a:t>
              </a:r>
              <a:r>
                <a:rPr lang="zh-CN" altLang="en-US" sz="1000"/>
                <a:t>轴上启动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F86DDE2-AFDE-4081-9F60-949BE1EFC3EE}"/>
                </a:ext>
              </a:extLst>
            </p:cNvPr>
            <p:cNvSpPr/>
            <p:nvPr/>
          </p:nvSpPr>
          <p:spPr>
            <a:xfrm>
              <a:off x="7185025" y="66929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000"/>
                <a:t>导入产品程充数据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5C25276-8C2C-4D14-9D41-F4BEEE9391C4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8488680" y="926465"/>
              <a:ext cx="89408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88EAC49-5C63-4838-99C1-0096C123C6E2}"/>
                </a:ext>
              </a:extLst>
            </p:cNvPr>
            <p:cNvSpPr/>
            <p:nvPr/>
          </p:nvSpPr>
          <p:spPr>
            <a:xfrm>
              <a:off x="8756015" y="2117725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Z1</a:t>
              </a:r>
              <a:r>
                <a:rPr lang="zh-CN" altLang="en-US" sz="1000"/>
                <a:t>轴视觉对</a:t>
              </a:r>
              <a:r>
                <a:rPr lang="en-US" altLang="zh-CN" sz="1000"/>
                <a:t>Y</a:t>
              </a:r>
              <a:r>
                <a:rPr lang="zh-CN" altLang="en-US" sz="1000"/>
                <a:t>轴进行相关检测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BCA6B9C-1709-4D18-B33D-9D15D911621A}"/>
                </a:ext>
              </a:extLst>
            </p:cNvPr>
            <p:cNvCxnSpPr/>
            <p:nvPr/>
          </p:nvCxnSpPr>
          <p:spPr>
            <a:xfrm>
              <a:off x="9387840" y="172339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354AEE-4451-4143-8635-64F94A818F03}"/>
                </a:ext>
              </a:extLst>
            </p:cNvPr>
            <p:cNvSpPr/>
            <p:nvPr/>
          </p:nvSpPr>
          <p:spPr>
            <a:xfrm>
              <a:off x="8756015" y="303911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轴对</a:t>
              </a:r>
              <a:r>
                <a:rPr lang="en-US" altLang="zh-CN" sz="1000"/>
                <a:t>Y</a:t>
              </a:r>
              <a:r>
                <a:rPr lang="zh-CN" altLang="en-US" sz="1000"/>
                <a:t>轴进行通规及止规检测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F124A75-6131-4A10-AFE2-3EEAAAF86D33}"/>
                </a:ext>
              </a:extLst>
            </p:cNvPr>
            <p:cNvCxnSpPr/>
            <p:nvPr/>
          </p:nvCxnSpPr>
          <p:spPr>
            <a:xfrm>
              <a:off x="9392920" y="26447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654299E-76A5-46A4-8A02-EC6295CAD855}"/>
                </a:ext>
              </a:extLst>
            </p:cNvPr>
            <p:cNvCxnSpPr/>
            <p:nvPr/>
          </p:nvCxnSpPr>
          <p:spPr>
            <a:xfrm>
              <a:off x="9386570" y="35845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流程图: 决策 28">
              <a:extLst>
                <a:ext uri="{FF2B5EF4-FFF2-40B4-BE49-F238E27FC236}">
                  <a16:creationId xmlns:a16="http://schemas.microsoft.com/office/drawing/2014/main" id="{AE76D862-1CCF-4CBE-8480-99BA10823E59}"/>
                </a:ext>
              </a:extLst>
            </p:cNvPr>
            <p:cNvSpPr/>
            <p:nvPr/>
          </p:nvSpPr>
          <p:spPr>
            <a:xfrm>
              <a:off x="8900160" y="3977005"/>
              <a:ext cx="987425" cy="690245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判完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4D28DCF-6A67-4EED-9957-C7C2550892AB}"/>
                </a:ext>
              </a:extLst>
            </p:cNvPr>
            <p:cNvCxnSpPr/>
            <p:nvPr/>
          </p:nvCxnSpPr>
          <p:spPr>
            <a:xfrm>
              <a:off x="9887585" y="4319270"/>
              <a:ext cx="575310" cy="5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BE60F49-489F-4CFC-8103-7FED853E2B23}"/>
                </a:ext>
              </a:extLst>
            </p:cNvPr>
            <p:cNvSpPr txBox="1"/>
            <p:nvPr/>
          </p:nvSpPr>
          <p:spPr>
            <a:xfrm>
              <a:off x="10462895" y="413829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highlight>
                    <a:srgbClr val="C0C0C0"/>
                  </a:highlight>
                </a:rPr>
                <a:t>NG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13BEC99-DDB5-4792-9BDD-9452B4F5C188}"/>
                </a:ext>
              </a:extLst>
            </p:cNvPr>
            <p:cNvCxnSpPr/>
            <p:nvPr/>
          </p:nvCxnSpPr>
          <p:spPr>
            <a:xfrm>
              <a:off x="10767060" y="45065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2F3A0AB-77F4-4D69-A8AC-66E9BD864476}"/>
                </a:ext>
              </a:extLst>
            </p:cNvPr>
            <p:cNvSpPr/>
            <p:nvPr/>
          </p:nvSpPr>
          <p:spPr>
            <a:xfrm>
              <a:off x="10115550" y="490093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轴上激光对不良位进行标识</a:t>
              </a:r>
              <a:endParaRPr lang="en-US" sz="100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016BB03-5087-4ED9-91E9-5636F8D651E1}"/>
                </a:ext>
              </a:extLst>
            </p:cNvPr>
            <p:cNvCxnSpPr/>
            <p:nvPr/>
          </p:nvCxnSpPr>
          <p:spPr>
            <a:xfrm flipH="1">
              <a:off x="9382760" y="4667250"/>
              <a:ext cx="3810" cy="2660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7B188B-1657-4543-BDCE-6CEA91267734}"/>
                </a:ext>
              </a:extLst>
            </p:cNvPr>
            <p:cNvSpPr txBox="1"/>
            <p:nvPr/>
          </p:nvSpPr>
          <p:spPr>
            <a:xfrm>
              <a:off x="9180830" y="491553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B050"/>
                  </a:solidFill>
                  <a:highlight>
                    <a:srgbClr val="C0C0C0"/>
                  </a:highlight>
                </a:rPr>
                <a:t>OK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23AF481-4631-4FD6-9A1B-4B105A1C82CB}"/>
                </a:ext>
              </a:extLst>
            </p:cNvPr>
            <p:cNvCxnSpPr/>
            <p:nvPr/>
          </p:nvCxnSpPr>
          <p:spPr>
            <a:xfrm>
              <a:off x="9385300" y="52050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0051859-1AF7-4F8B-92E2-6BF71801A65C}"/>
                </a:ext>
              </a:extLst>
            </p:cNvPr>
            <p:cNvSpPr/>
            <p:nvPr/>
          </p:nvSpPr>
          <p:spPr>
            <a:xfrm>
              <a:off x="8736965" y="560705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人工翻转</a:t>
              </a:r>
              <a:r>
                <a:rPr lang="en-US" altLang="zh-CN" sz="1000"/>
                <a:t>Y</a:t>
              </a:r>
              <a:r>
                <a:rPr lang="zh-CN" altLang="en-US" sz="1000"/>
                <a:t>轴上产品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1BFF026-998D-4CA8-8AB2-0E7D795A9F8D}"/>
                </a:ext>
              </a:extLst>
            </p:cNvPr>
            <p:cNvCxnSpPr/>
            <p:nvPr/>
          </p:nvCxnSpPr>
          <p:spPr>
            <a:xfrm>
              <a:off x="9407525" y="613410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流程图: 联系 34">
              <a:extLst>
                <a:ext uri="{FF2B5EF4-FFF2-40B4-BE49-F238E27FC236}">
                  <a16:creationId xmlns:a16="http://schemas.microsoft.com/office/drawing/2014/main" id="{D91B5856-D357-4822-8F15-51003A647B67}"/>
                </a:ext>
              </a:extLst>
            </p:cNvPr>
            <p:cNvSpPr/>
            <p:nvPr/>
          </p:nvSpPr>
          <p:spPr>
            <a:xfrm>
              <a:off x="9046845" y="6526530"/>
              <a:ext cx="718820" cy="35433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结束</a:t>
              </a:r>
            </a:p>
          </p:txBody>
        </p:sp>
        <p:cxnSp>
          <p:nvCxnSpPr>
            <p:cNvPr id="40" name="肘形连接符 35">
              <a:extLst>
                <a:ext uri="{FF2B5EF4-FFF2-40B4-BE49-F238E27FC236}">
                  <a16:creationId xmlns:a16="http://schemas.microsoft.com/office/drawing/2014/main" id="{647A8A6F-5BE7-4988-B657-EB72BAF480E8}"/>
                </a:ext>
              </a:extLst>
            </p:cNvPr>
            <p:cNvCxnSpPr>
              <a:stCxn id="33" idx="2"/>
              <a:endCxn id="39" idx="6"/>
            </p:cNvCxnSpPr>
            <p:nvPr/>
          </p:nvCxnSpPr>
          <p:spPr>
            <a:xfrm rot="5400000">
              <a:off x="9629140" y="5564505"/>
              <a:ext cx="1275715" cy="100203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80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技术优势</a:t>
            </a:r>
          </a:p>
        </p:txBody>
      </p:sp>
    </p:spTree>
    <p:extLst>
      <p:ext uri="{BB962C8B-B14F-4D97-AF65-F5344CB8AC3E}">
        <p14:creationId xmlns:p14="http://schemas.microsoft.com/office/powerpoint/2010/main" val="335083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C50894-963F-4C08-8A15-1F8107902FCB}"/>
              </a:ext>
            </a:extLst>
          </p:cNvPr>
          <p:cNvSpPr/>
          <p:nvPr/>
        </p:nvSpPr>
        <p:spPr>
          <a:xfrm>
            <a:off x="6649374" y="1664221"/>
            <a:ext cx="5373950" cy="4221673"/>
          </a:xfrm>
          <a:prstGeom prst="roundRect">
            <a:avLst>
              <a:gd name="adj" fmla="val 10000"/>
            </a:avLst>
          </a:prstGeom>
          <a:blipFill>
            <a:blip r:embed="rId2"/>
            <a:srcRect/>
            <a:stretch>
              <a:fillRect l="-9000" r="-9000"/>
            </a:stretch>
          </a:blipFill>
          <a:ln>
            <a:noFill/>
          </a:ln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技术优势</a:t>
            </a:r>
            <a:r>
              <a:rPr lang="en-US" altLang="zh-CN" dirty="0"/>
              <a:t>|</a:t>
            </a:r>
            <a:r>
              <a:rPr lang="zh-CN" altLang="en-US" dirty="0"/>
              <a:t>大幅面三次元成功案例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75520A5-F7C1-4213-88DF-79889B54A918}"/>
              </a:ext>
            </a:extLst>
          </p:cNvPr>
          <p:cNvSpPr/>
          <p:nvPr/>
        </p:nvSpPr>
        <p:spPr>
          <a:xfrm>
            <a:off x="323849" y="1041717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394D2C-90AC-45E3-AFFF-671DC3B37F03}"/>
              </a:ext>
            </a:extLst>
          </p:cNvPr>
          <p:cNvSpPr txBox="1"/>
          <p:nvPr/>
        </p:nvSpPr>
        <p:spPr>
          <a:xfrm>
            <a:off x="323848" y="1527617"/>
            <a:ext cx="11767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IC</a:t>
            </a:r>
            <a:r>
              <a:rPr lang="zh-CN" altLang="en-US" sz="1400" dirty="0"/>
              <a:t>载板大靶面三次元高精度测量机</a:t>
            </a:r>
            <a:r>
              <a:rPr lang="en-US" altLang="zh-CN" sz="1400" dirty="0"/>
              <a:t>,</a:t>
            </a:r>
            <a:r>
              <a:rPr lang="zh-CN" altLang="en-US" sz="1400" dirty="0"/>
              <a:t>基于光学影像测量系统</a:t>
            </a:r>
            <a:r>
              <a:rPr lang="en-US" altLang="zh-CN" sz="1400" dirty="0"/>
              <a:t>,</a:t>
            </a:r>
            <a:r>
              <a:rPr lang="zh-CN" altLang="en-US" sz="1400" dirty="0"/>
              <a:t>配合高精度运动机构和花岗</a:t>
            </a:r>
            <a:endParaRPr lang="en-US" altLang="zh-CN" sz="1400" dirty="0"/>
          </a:p>
          <a:p>
            <a:r>
              <a:rPr lang="zh-CN" altLang="en-US" sz="1400" dirty="0"/>
              <a:t>岩龙门式底座，实现了测量精度、速度、稳定的完美结合；依托高精度图像分析算法</a:t>
            </a:r>
            <a:endParaRPr lang="en-US" altLang="zh-CN" sz="1400" dirty="0"/>
          </a:p>
          <a:p>
            <a:r>
              <a:rPr lang="zh-CN" altLang="en-US" sz="1400" dirty="0"/>
              <a:t>与闪测原理，在测量范围内，不同位置、任意姿态摆放工件，设备都可自动定位测量</a:t>
            </a:r>
          </a:p>
          <a:p>
            <a:r>
              <a:rPr lang="zh-CN" altLang="en-US" sz="1400" dirty="0"/>
              <a:t>对象、匹配模板、测量评价、生成报表，实现快速精准测量。</a:t>
            </a:r>
          </a:p>
          <a:p>
            <a:r>
              <a:rPr lang="zh-CN" altLang="en-US" sz="1400" dirty="0"/>
              <a:t>设备采用高远心度的双侧远心镜头和高分辨率线阵扫描相机，搭配分辨率</a:t>
            </a:r>
            <a:r>
              <a:rPr lang="en-US" altLang="zh-CN" sz="1400" dirty="0"/>
              <a:t>0.1 m</a:t>
            </a:r>
            <a:r>
              <a:rPr lang="zh-CN" altLang="en-US" sz="1400" dirty="0"/>
              <a:t>的光</a:t>
            </a:r>
          </a:p>
          <a:p>
            <a:r>
              <a:rPr lang="zh-CN" altLang="en-US" sz="1400" dirty="0"/>
              <a:t>栅系统，以微米级的检测精度和</a:t>
            </a:r>
            <a:r>
              <a:rPr lang="en-US" altLang="zh-CN" sz="1400" dirty="0"/>
              <a:t>200mm/s</a:t>
            </a:r>
            <a:r>
              <a:rPr lang="zh-CN" altLang="en-US" sz="1400" dirty="0"/>
              <a:t>的检测速度，对大靶面</a:t>
            </a:r>
            <a:r>
              <a:rPr lang="en-US" altLang="zh-CN" sz="1400" dirty="0"/>
              <a:t>IC</a:t>
            </a:r>
            <a:r>
              <a:rPr lang="zh-CN" altLang="en-US" sz="1400" dirty="0"/>
              <a:t>载板实现精度高、</a:t>
            </a:r>
          </a:p>
          <a:p>
            <a:r>
              <a:rPr lang="zh-CN" altLang="en-US" sz="1400" dirty="0"/>
              <a:t>速度快的高质量检测。同时，设备可对在测量视野内的任意多个同规格产品同时进行</a:t>
            </a:r>
          </a:p>
          <a:p>
            <a:r>
              <a:rPr lang="zh-CN" altLang="en-US" sz="1400" dirty="0"/>
              <a:t>测量，全面助力企业产线的智造转型。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75B8BBF-EF30-4C19-B2AE-9B41963B43CE}"/>
              </a:ext>
            </a:extLst>
          </p:cNvPr>
          <p:cNvSpPr/>
          <p:nvPr/>
        </p:nvSpPr>
        <p:spPr>
          <a:xfrm>
            <a:off x="323848" y="3476075"/>
            <a:ext cx="1228225" cy="443198"/>
          </a:xfrm>
          <a:prstGeom prst="roundRect">
            <a:avLst/>
          </a:prstGeom>
          <a:effectLst>
            <a:outerShdw blurRad="63500" dist="37357" dir="2700000" rotWithShape="0">
              <a:srgbClr val="4472C4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性能优势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E00E3C-DF6B-4842-A2C8-EF56DC1BB17F}"/>
              </a:ext>
            </a:extLst>
          </p:cNvPr>
          <p:cNvSpPr txBox="1"/>
          <p:nvPr/>
        </p:nvSpPr>
        <p:spPr>
          <a:xfrm>
            <a:off x="323848" y="3954864"/>
            <a:ext cx="60945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sz="1400" dirty="0"/>
              <a:t>采用高精度运动结构、花岗岩龙门式底座，保证设备高稳定性。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超大测量行程</a:t>
            </a:r>
            <a:r>
              <a:rPr lang="en-US" altLang="zh-CN" sz="1400" dirty="0"/>
              <a:t>(620x540mm-920x840mm), </a:t>
            </a:r>
            <a:r>
              <a:rPr lang="zh-CN" altLang="zh-CN" sz="1400" dirty="0"/>
              <a:t>测量速度</a:t>
            </a:r>
            <a:r>
              <a:rPr lang="en-US" altLang="zh-CN" sz="1400" dirty="0"/>
              <a:t>200mm/s, </a:t>
            </a:r>
            <a:r>
              <a:rPr lang="zh-CN" altLang="zh-CN" sz="1400" dirty="0"/>
              <a:t>移动速度</a:t>
            </a:r>
            <a:r>
              <a:rPr lang="en-US" altLang="zh-CN" sz="1400" dirty="0"/>
              <a:t>500mm/s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支持</a:t>
            </a:r>
            <a:r>
              <a:rPr lang="en-US" altLang="zh-CN" sz="1400" dirty="0"/>
              <a:t>2D</a:t>
            </a:r>
            <a:r>
              <a:rPr lang="zh-CN" altLang="zh-CN" sz="1400" dirty="0"/>
              <a:t>、</a:t>
            </a:r>
            <a:r>
              <a:rPr lang="en-US" altLang="zh-CN" sz="1400" dirty="0"/>
              <a:t>3D</a:t>
            </a:r>
            <a:r>
              <a:rPr lang="zh-CN" altLang="zh-CN" sz="1400" dirty="0"/>
              <a:t>测星，光学系统自动对焦；配置底光、线光、同轴光多种程控光源，适应不同测量需求。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在测量视野内任意放置同规格多个产品，无需治具或夹具，即可同时对各产品进行测量。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采用高远心度的双侧远心镜头和高分辨率线阵扫描相机，搭配分辨率</a:t>
            </a:r>
            <a:r>
              <a:rPr lang="en-US" altLang="zh-CN" sz="1400" dirty="0"/>
              <a:t>0.1um</a:t>
            </a:r>
            <a:r>
              <a:rPr lang="zh-CN" altLang="zh-CN" sz="1400" dirty="0"/>
              <a:t>的光栅系统，检测精度可达微米级。</a:t>
            </a:r>
            <a:endParaRPr lang="en-US" altLang="zh-CN" sz="14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zh-CN" sz="1400" dirty="0"/>
              <a:t>软件橾作简单，支持</a:t>
            </a:r>
            <a:r>
              <a:rPr lang="en-US" altLang="zh-CN" sz="1400" dirty="0"/>
              <a:t>CAD</a:t>
            </a:r>
            <a:r>
              <a:rPr lang="zh-CN" altLang="zh-CN" sz="1400" dirty="0"/>
              <a:t>图纸导入、三轴全自动编程检测，实现自动匹配检测、批量检测；内置数据统计分析功能，帮助客户分析改善制程。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18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关于思谋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5" name="内容占位符 3"/>
          <p:cNvSpPr txBox="1"/>
          <p:nvPr/>
        </p:nvSpPr>
        <p:spPr>
          <a:xfrm>
            <a:off x="323849" y="1470349"/>
            <a:ext cx="5610227" cy="4863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SmartMore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专注先进技术赋能的智能制造与数智创新，以“致力持续创新，创造卓越价值”为使命，旨在引领制造产业优化、机器视觉等前沿技术研究，持续打造更具拓展性和普惠价值的智能工业和数智创新平台，推动探索数字化转型和智能化升级的创新未来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目前，思谋科技已通过自研的智能工业平台、智能传感器产品以及智能一体化设备，服务了卡尔蔡司、空客、博世、佳能、大陆集团、舍弗勒、宝洁、联合利华等来自全球的超过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家行业头部企业，以技术促进更高效、更灵活、更先进智造的发展；此外，思谋还不断拓宽智造外延，基于“智造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平台与数智化解决方案，逐步在交通、广电、文旅、环境等多领域落地数智化服务。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思谋科技由计算机视觉国际顶尖专家、香港中文大学终身教授、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Fellow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贾佳亚创立，公司已在香港、深圳、上海、北京、苏州、杭州、重庆、新加坡和日本东京等多地设有前沿技术研发与商务中心。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6743700" y="1384705"/>
            <a:ext cx="5247998" cy="500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286808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9AF478-7A82-42B2-B31C-4FBD20E3FA86}"/>
              </a:ext>
            </a:extLst>
          </p:cNvPr>
          <p:cNvSpPr txBox="1"/>
          <p:nvPr/>
        </p:nvSpPr>
        <p:spPr>
          <a:xfrm>
            <a:off x="323850" y="1000994"/>
            <a:ext cx="7595358" cy="421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产品信息</a:t>
            </a:r>
            <a:r>
              <a:rPr lang="en-US" altLang="zh-CN" sz="1200" dirty="0">
                <a:latin typeface="+mn-ea"/>
              </a:rPr>
              <a:t>: </a:t>
            </a:r>
            <a:r>
              <a:rPr lang="zh-CN" altLang="en-US" sz="1200" dirty="0">
                <a:latin typeface="+mn-ea"/>
              </a:rPr>
              <a:t>尺寸（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300mm*300mm ~750mm*700mm </a:t>
            </a:r>
            <a:r>
              <a:rPr lang="zh-CN" altLang="en-US" sz="1200" dirty="0">
                <a:latin typeface="+mn-ea"/>
              </a:rPr>
              <a:t>），重量（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45KG </a:t>
            </a:r>
            <a:r>
              <a:rPr lang="zh-CN" altLang="en-US" sz="1200" dirty="0">
                <a:latin typeface="+mn-ea"/>
              </a:rPr>
              <a:t>）， 材质（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±0.05mm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E73C706E-7AC7-4E01-8995-14CB51359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823984"/>
              </p:ext>
            </p:extLst>
          </p:nvPr>
        </p:nvGraphicFramePr>
        <p:xfrm>
          <a:off x="7919208" y="696212"/>
          <a:ext cx="4261282" cy="573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9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7D307-02FC-4418-B975-B6D1DB922EB5}"/>
              </a:ext>
            </a:extLst>
          </p:cNvPr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86829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技术参数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F656013-6455-4B91-8D04-A53304145810}"/>
              </a:ext>
            </a:extLst>
          </p:cNvPr>
          <p:cNvSpPr txBox="1"/>
          <p:nvPr/>
        </p:nvSpPr>
        <p:spPr>
          <a:xfrm>
            <a:off x="323849" y="1046107"/>
            <a:ext cx="5246441" cy="26395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生产周期节拍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</a:t>
            </a:r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根据螺牙数量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、检测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效率：通规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位置，止规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、作业人员：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上料方式：人工上料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5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下料方式：人工下料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6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、气压：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≥ 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0.6MPa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、电压：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AC 220V/DC24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、设备尺寸：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L1600*W1800*H2000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F97F81-3833-49DD-9AE1-231106F237F5}"/>
              </a:ext>
            </a:extLst>
          </p:cNvPr>
          <p:cNvGrpSpPr/>
          <p:nvPr/>
        </p:nvGrpSpPr>
        <p:grpSpPr>
          <a:xfrm>
            <a:off x="5863904" y="1046107"/>
            <a:ext cx="5473775" cy="5425217"/>
            <a:chOff x="5500370" y="608394"/>
            <a:chExt cx="6130925" cy="621538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541835-32FF-41C5-B851-52C070E5F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0370" y="608394"/>
              <a:ext cx="6130925" cy="6174105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880F3816-7625-48F9-A978-194F25016B90}"/>
                </a:ext>
              </a:extLst>
            </p:cNvPr>
            <p:cNvCxnSpPr/>
            <p:nvPr/>
          </p:nvCxnSpPr>
          <p:spPr>
            <a:xfrm>
              <a:off x="5706110" y="5347399"/>
              <a:ext cx="3097530" cy="1338580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EA48CC1-74BC-4B6F-872F-8371F1147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216" y="5134674"/>
              <a:ext cx="303529" cy="36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458A1E4-B9E2-4AD4-93FC-12F3D183D44F}"/>
                </a:ext>
              </a:extLst>
            </p:cNvPr>
            <p:cNvCxnSpPr/>
            <p:nvPr/>
          </p:nvCxnSpPr>
          <p:spPr>
            <a:xfrm flipH="1">
              <a:off x="8693150" y="6586284"/>
              <a:ext cx="203835" cy="23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00F822-4BC2-48BF-8D8F-5087927E0117}"/>
                </a:ext>
              </a:extLst>
            </p:cNvPr>
            <p:cNvSpPr txBox="1"/>
            <p:nvPr/>
          </p:nvSpPr>
          <p:spPr>
            <a:xfrm rot="1500000">
              <a:off x="6542569" y="6004405"/>
              <a:ext cx="132645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1600mm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012F0D3-88C7-42E9-AF54-90CC2D1D85C7}"/>
                </a:ext>
              </a:extLst>
            </p:cNvPr>
            <p:cNvCxnSpPr/>
            <p:nvPr/>
          </p:nvCxnSpPr>
          <p:spPr>
            <a:xfrm flipV="1">
              <a:off x="9142730" y="5194364"/>
              <a:ext cx="1859280" cy="149161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6D359AC-D6BB-43C6-8861-79C7F85C29F8}"/>
                </a:ext>
              </a:extLst>
            </p:cNvPr>
            <p:cNvCxnSpPr/>
            <p:nvPr/>
          </p:nvCxnSpPr>
          <p:spPr>
            <a:xfrm>
              <a:off x="8990330" y="650754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BA49A8B-26FC-4282-A535-5F15C22E65DA}"/>
                </a:ext>
              </a:extLst>
            </p:cNvPr>
            <p:cNvCxnSpPr/>
            <p:nvPr/>
          </p:nvCxnSpPr>
          <p:spPr>
            <a:xfrm>
              <a:off x="10956925" y="511435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CC608FB-9F2F-4DD2-90F7-2D03D3C0ADBB}"/>
                </a:ext>
              </a:extLst>
            </p:cNvPr>
            <p:cNvSpPr txBox="1"/>
            <p:nvPr/>
          </p:nvSpPr>
          <p:spPr>
            <a:xfrm rot="19320000">
              <a:off x="9774881" y="5746239"/>
              <a:ext cx="124133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1800mm</a:t>
              </a: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D21E2C4-15BC-4407-B092-7B3BDBF5C178}"/>
                </a:ext>
              </a:extLst>
            </p:cNvPr>
            <p:cNvCxnSpPr/>
            <p:nvPr/>
          </p:nvCxnSpPr>
          <p:spPr>
            <a:xfrm flipH="1" flipV="1">
              <a:off x="11067792" y="2291145"/>
              <a:ext cx="37465" cy="268414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24ACC15-DC8A-40B5-B8B1-A3A312379F9B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375" y="5049584"/>
              <a:ext cx="489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C7B36A-76CA-4877-B240-4A0827689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9785" y="2282254"/>
              <a:ext cx="489880" cy="8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BAD4FC5-1160-47EE-9721-676E5598DD32}"/>
                </a:ext>
              </a:extLst>
            </p:cNvPr>
            <p:cNvSpPr txBox="1"/>
            <p:nvPr/>
          </p:nvSpPr>
          <p:spPr>
            <a:xfrm rot="16200000">
              <a:off x="10582944" y="3069953"/>
              <a:ext cx="1375340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2200mm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80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9C3115-5656-4947-96D6-93F1A936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06" y="1040264"/>
            <a:ext cx="5728335" cy="5519420"/>
          </a:xfrm>
          <a:prstGeom prst="rect">
            <a:avLst/>
          </a:prstGeom>
        </p:spPr>
      </p:pic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B108ABC6-104E-4E5E-8A70-40A5EC26297F}"/>
              </a:ext>
            </a:extLst>
          </p:cNvPr>
          <p:cNvSpPr/>
          <p:nvPr/>
        </p:nvSpPr>
        <p:spPr>
          <a:xfrm>
            <a:off x="1057013" y="1770077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05248"/>
              <a:gd name="adj4" fmla="val 2370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伺服电机</a:t>
            </a:r>
          </a:p>
        </p:txBody>
      </p:sp>
      <p:sp>
        <p:nvSpPr>
          <p:cNvPr id="33" name="标注: 线形 32">
            <a:extLst>
              <a:ext uri="{FF2B5EF4-FFF2-40B4-BE49-F238E27FC236}">
                <a16:creationId xmlns:a16="http://schemas.microsoft.com/office/drawing/2014/main" id="{2F3D5A58-0445-4E6B-AD99-01A5ACD21F9A}"/>
              </a:ext>
            </a:extLst>
          </p:cNvPr>
          <p:cNvSpPr/>
          <p:nvPr/>
        </p:nvSpPr>
        <p:spPr>
          <a:xfrm>
            <a:off x="1057013" y="2400649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56354"/>
              <a:gd name="adj4" fmla="val 2923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显示器</a:t>
            </a:r>
          </a:p>
        </p:txBody>
      </p:sp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110EB3C6-6E9D-47FC-B175-36D94383478F}"/>
              </a:ext>
            </a:extLst>
          </p:cNvPr>
          <p:cNvSpPr/>
          <p:nvPr/>
        </p:nvSpPr>
        <p:spPr>
          <a:xfrm>
            <a:off x="1057012" y="3031221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74602"/>
              <a:gd name="adj4" fmla="val 3542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200" dirty="0"/>
              <a:t>相机</a:t>
            </a:r>
          </a:p>
        </p:txBody>
      </p:sp>
      <p:sp>
        <p:nvSpPr>
          <p:cNvPr id="35" name="标注: 线形 34">
            <a:extLst>
              <a:ext uri="{FF2B5EF4-FFF2-40B4-BE49-F238E27FC236}">
                <a16:creationId xmlns:a16="http://schemas.microsoft.com/office/drawing/2014/main" id="{0BB68629-F4CA-4ED0-B1AF-47F5FBD9555D}"/>
              </a:ext>
            </a:extLst>
          </p:cNvPr>
          <p:cNvSpPr/>
          <p:nvPr/>
        </p:nvSpPr>
        <p:spPr>
          <a:xfrm>
            <a:off x="1057645" y="3661810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26883"/>
              <a:gd name="adj4" fmla="val 3470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  <p:sp>
        <p:nvSpPr>
          <p:cNvPr id="36" name="标注: 线形 35">
            <a:extLst>
              <a:ext uri="{FF2B5EF4-FFF2-40B4-BE49-F238E27FC236}">
                <a16:creationId xmlns:a16="http://schemas.microsoft.com/office/drawing/2014/main" id="{ED49537B-8AAC-498D-B85D-0C9F6F84A9A3}"/>
              </a:ext>
            </a:extLst>
          </p:cNvPr>
          <p:cNvSpPr/>
          <p:nvPr/>
        </p:nvSpPr>
        <p:spPr>
          <a:xfrm>
            <a:off x="1058280" y="4292382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92349"/>
              <a:gd name="adj4" fmla="val 1780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机箱</a:t>
            </a:r>
          </a:p>
        </p:txBody>
      </p:sp>
      <p:sp>
        <p:nvSpPr>
          <p:cNvPr id="37" name="标注: 线形 36">
            <a:extLst>
              <a:ext uri="{FF2B5EF4-FFF2-40B4-BE49-F238E27FC236}">
                <a16:creationId xmlns:a16="http://schemas.microsoft.com/office/drawing/2014/main" id="{1F215233-B41B-4AF4-82ED-B23F2943119A}"/>
              </a:ext>
            </a:extLst>
          </p:cNvPr>
          <p:cNvSpPr/>
          <p:nvPr/>
        </p:nvSpPr>
        <p:spPr>
          <a:xfrm>
            <a:off x="8715043" y="199167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86001"/>
              <a:gd name="adj4" fmla="val -1659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保护罩</a:t>
            </a:r>
          </a:p>
        </p:txBody>
      </p:sp>
      <p:sp>
        <p:nvSpPr>
          <p:cNvPr id="38" name="标注: 线形 37">
            <a:extLst>
              <a:ext uri="{FF2B5EF4-FFF2-40B4-BE49-F238E27FC236}">
                <a16:creationId xmlns:a16="http://schemas.microsoft.com/office/drawing/2014/main" id="{303E7C15-3AAA-47D5-A4ED-CFFD658F70F6}"/>
              </a:ext>
            </a:extLst>
          </p:cNvPr>
          <p:cNvSpPr/>
          <p:nvPr/>
        </p:nvSpPr>
        <p:spPr>
          <a:xfrm>
            <a:off x="8715042" y="262016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7323"/>
              <a:gd name="adj4" fmla="val -1799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轴通规</a:t>
            </a:r>
          </a:p>
        </p:txBody>
      </p:sp>
      <p:sp>
        <p:nvSpPr>
          <p:cNvPr id="39" name="标注: 线形 38">
            <a:extLst>
              <a:ext uri="{FF2B5EF4-FFF2-40B4-BE49-F238E27FC236}">
                <a16:creationId xmlns:a16="http://schemas.microsoft.com/office/drawing/2014/main" id="{260B4E85-61CE-41D8-8494-7F73889122AD}"/>
              </a:ext>
            </a:extLst>
          </p:cNvPr>
          <p:cNvSpPr/>
          <p:nvPr/>
        </p:nvSpPr>
        <p:spPr>
          <a:xfrm>
            <a:off x="8715041" y="324864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61861"/>
              <a:gd name="adj4" fmla="val -1731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</a:t>
            </a:r>
          </a:p>
        </p:txBody>
      </p:sp>
      <p:sp>
        <p:nvSpPr>
          <p:cNvPr id="40" name="标注: 线形 39">
            <a:extLst>
              <a:ext uri="{FF2B5EF4-FFF2-40B4-BE49-F238E27FC236}">
                <a16:creationId xmlns:a16="http://schemas.microsoft.com/office/drawing/2014/main" id="{FF49207D-A2C2-425A-873C-258CE8B5D20C}"/>
              </a:ext>
            </a:extLst>
          </p:cNvPr>
          <p:cNvSpPr/>
          <p:nvPr/>
        </p:nvSpPr>
        <p:spPr>
          <a:xfrm>
            <a:off x="8715041" y="3877128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50283"/>
              <a:gd name="adj4" fmla="val -1027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通规、止规库</a:t>
            </a:r>
          </a:p>
        </p:txBody>
      </p:sp>
      <p:sp>
        <p:nvSpPr>
          <p:cNvPr id="41" name="标注: 线形 40">
            <a:extLst>
              <a:ext uri="{FF2B5EF4-FFF2-40B4-BE49-F238E27FC236}">
                <a16:creationId xmlns:a16="http://schemas.microsoft.com/office/drawing/2014/main" id="{026D1623-27CD-4225-953B-E340A10799EF}"/>
              </a:ext>
            </a:extLst>
          </p:cNvPr>
          <p:cNvSpPr/>
          <p:nvPr/>
        </p:nvSpPr>
        <p:spPr>
          <a:xfrm>
            <a:off x="8715040" y="450561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55961"/>
              <a:gd name="adj4" fmla="val -1234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</a:t>
            </a:r>
            <a:r>
              <a:rPr lang="zh-CN" altLang="en-US" sz="1200" dirty="0"/>
              <a:t>轴</a:t>
            </a:r>
          </a:p>
        </p:txBody>
      </p:sp>
      <p:sp>
        <p:nvSpPr>
          <p:cNvPr id="42" name="标注: 线形 41">
            <a:extLst>
              <a:ext uri="{FF2B5EF4-FFF2-40B4-BE49-F238E27FC236}">
                <a16:creationId xmlns:a16="http://schemas.microsoft.com/office/drawing/2014/main" id="{30981F2A-8637-4C71-8471-FD2B10311C12}"/>
              </a:ext>
            </a:extLst>
          </p:cNvPr>
          <p:cNvSpPr/>
          <p:nvPr/>
        </p:nvSpPr>
        <p:spPr>
          <a:xfrm>
            <a:off x="8715674" y="513409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131955"/>
              <a:gd name="adj4" fmla="val -2167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纳米涂层玻璃</a:t>
            </a:r>
          </a:p>
        </p:txBody>
      </p:sp>
      <p:sp>
        <p:nvSpPr>
          <p:cNvPr id="43" name="标注: 线形 42">
            <a:extLst>
              <a:ext uri="{FF2B5EF4-FFF2-40B4-BE49-F238E27FC236}">
                <a16:creationId xmlns:a16="http://schemas.microsoft.com/office/drawing/2014/main" id="{B8656915-A3B6-4AD1-9332-6DCD0F7C97A7}"/>
              </a:ext>
            </a:extLst>
          </p:cNvPr>
          <p:cNvSpPr/>
          <p:nvPr/>
        </p:nvSpPr>
        <p:spPr>
          <a:xfrm>
            <a:off x="1057010" y="4922954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-125434"/>
              <a:gd name="adj4" fmla="val 2857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背光源</a:t>
            </a:r>
          </a:p>
        </p:txBody>
      </p:sp>
    </p:spTree>
    <p:extLst>
      <p:ext uri="{BB962C8B-B14F-4D97-AF65-F5344CB8AC3E}">
        <p14:creationId xmlns:p14="http://schemas.microsoft.com/office/powerpoint/2010/main" val="2067808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1890</Words>
  <Application>Microsoft Office PowerPoint</Application>
  <PresentationFormat>宽屏</PresentationFormat>
  <Paragraphs>194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微软雅黑</vt:lpstr>
      <vt:lpstr>Arial</vt:lpstr>
      <vt:lpstr>Wingdings</vt:lpstr>
      <vt:lpstr>自定义设计方案</vt:lpstr>
      <vt:lpstr>BOYD-散热板外观检测解决方案 </vt:lpstr>
      <vt:lpstr>PowerPoint 演示文稿</vt:lpstr>
      <vt:lpstr>PowerPoint 演示文稿</vt:lpstr>
      <vt:lpstr>思谋科技</vt:lpstr>
      <vt:lpstr>PowerPoint 演示文稿</vt:lpstr>
      <vt:lpstr>项目需求 </vt:lpstr>
      <vt:lpstr>PowerPoint 演示文稿</vt:lpstr>
      <vt:lpstr>硬件设计|技术参数</vt:lpstr>
      <vt:lpstr>硬件设计|功能介绍1</vt:lpstr>
      <vt:lpstr>硬件设计|功能介绍2</vt:lpstr>
      <vt:lpstr>硬件设计|产品治具安装说明</vt:lpstr>
      <vt:lpstr>硬件设计|通止规部分说明</vt:lpstr>
      <vt:lpstr>硬件设计|通止规连接方式说明</vt:lpstr>
      <vt:lpstr>硬件设计|通止规换规说明</vt:lpstr>
      <vt:lpstr>硬件设计|通止规库说明</vt:lpstr>
      <vt:lpstr>硬件设计|光学安装说明</vt:lpstr>
      <vt:lpstr>硬件设计|图像效果</vt:lpstr>
      <vt:lpstr>PowerPoint 演示文稿</vt:lpstr>
      <vt:lpstr>软件原型</vt:lpstr>
      <vt:lpstr>PowerPoint 演示文稿</vt:lpstr>
      <vt:lpstr>样机逻辑</vt:lpstr>
      <vt:lpstr>PowerPoint 演示文稿</vt:lpstr>
      <vt:lpstr>技术优势|大幅面三次元成功案例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302</cp:revision>
  <dcterms:created xsi:type="dcterms:W3CDTF">2020-12-08T05:45:00Z</dcterms:created>
  <dcterms:modified xsi:type="dcterms:W3CDTF">2022-02-23T11:59:01Z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93F4E8A6F51D4443A55CCB6FE38DD788</vt:lpwstr>
  </property>
  <property fmtid="{D5CDD505-2E9C-101B-9397-08002B2CF9AE}" pid="3" name="KSOProductBuildVer">
    <vt:lpwstr>2052-11.1.0.10700</vt:lpwstr>
  </property>
</Properties>
</file>